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148686" y="3464420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8686" y="3162579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48686" y="285967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48686" y="2545460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48686" y="2257543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48686" y="1969627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48686" y="165541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8686" y="1352507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148686" y="2172829"/>
              <a:ext cx="2967084" cy="935148"/>
            </a:xfrm>
            <a:custGeom>
              <a:avLst/>
              <a:pathLst>
                <a:path w="2967084" h="935148">
                  <a:moveTo>
                    <a:pt x="0" y="784189"/>
                  </a:moveTo>
                  <a:lnTo>
                    <a:pt x="13800" y="773054"/>
                  </a:lnTo>
                  <a:lnTo>
                    <a:pt x="27600" y="761983"/>
                  </a:lnTo>
                  <a:lnTo>
                    <a:pt x="41401" y="750978"/>
                  </a:lnTo>
                  <a:lnTo>
                    <a:pt x="55201" y="740038"/>
                  </a:lnTo>
                  <a:lnTo>
                    <a:pt x="69001" y="729163"/>
                  </a:lnTo>
                  <a:lnTo>
                    <a:pt x="82802" y="718355"/>
                  </a:lnTo>
                  <a:lnTo>
                    <a:pt x="96602" y="707613"/>
                  </a:lnTo>
                  <a:lnTo>
                    <a:pt x="110403" y="696939"/>
                  </a:lnTo>
                  <a:lnTo>
                    <a:pt x="124203" y="686332"/>
                  </a:lnTo>
                  <a:lnTo>
                    <a:pt x="138003" y="675792"/>
                  </a:lnTo>
                  <a:lnTo>
                    <a:pt x="151804" y="665322"/>
                  </a:lnTo>
                  <a:lnTo>
                    <a:pt x="165604" y="654919"/>
                  </a:lnTo>
                  <a:lnTo>
                    <a:pt x="179405" y="644586"/>
                  </a:lnTo>
                  <a:lnTo>
                    <a:pt x="193205" y="634323"/>
                  </a:lnTo>
                  <a:lnTo>
                    <a:pt x="207005" y="624130"/>
                  </a:lnTo>
                  <a:lnTo>
                    <a:pt x="220806" y="614007"/>
                  </a:lnTo>
                  <a:lnTo>
                    <a:pt x="234606" y="603955"/>
                  </a:lnTo>
                  <a:lnTo>
                    <a:pt x="248407" y="593974"/>
                  </a:lnTo>
                  <a:lnTo>
                    <a:pt x="262207" y="584065"/>
                  </a:lnTo>
                  <a:lnTo>
                    <a:pt x="276007" y="574228"/>
                  </a:lnTo>
                  <a:lnTo>
                    <a:pt x="289808" y="564463"/>
                  </a:lnTo>
                  <a:lnTo>
                    <a:pt x="303608" y="554771"/>
                  </a:lnTo>
                  <a:lnTo>
                    <a:pt x="317409" y="545153"/>
                  </a:lnTo>
                  <a:lnTo>
                    <a:pt x="331209" y="535608"/>
                  </a:lnTo>
                  <a:lnTo>
                    <a:pt x="345009" y="526138"/>
                  </a:lnTo>
                  <a:lnTo>
                    <a:pt x="358810" y="516741"/>
                  </a:lnTo>
                  <a:lnTo>
                    <a:pt x="372610" y="507420"/>
                  </a:lnTo>
                  <a:lnTo>
                    <a:pt x="386411" y="498174"/>
                  </a:lnTo>
                  <a:lnTo>
                    <a:pt x="400211" y="489002"/>
                  </a:lnTo>
                  <a:lnTo>
                    <a:pt x="414011" y="479907"/>
                  </a:lnTo>
                  <a:lnTo>
                    <a:pt x="427812" y="470888"/>
                  </a:lnTo>
                  <a:lnTo>
                    <a:pt x="441612" y="461945"/>
                  </a:lnTo>
                  <a:lnTo>
                    <a:pt x="455413" y="453078"/>
                  </a:lnTo>
                  <a:lnTo>
                    <a:pt x="469213" y="444288"/>
                  </a:lnTo>
                  <a:lnTo>
                    <a:pt x="483013" y="435576"/>
                  </a:lnTo>
                  <a:lnTo>
                    <a:pt x="496814" y="426940"/>
                  </a:lnTo>
                  <a:lnTo>
                    <a:pt x="510614" y="418382"/>
                  </a:lnTo>
                  <a:lnTo>
                    <a:pt x="524414" y="409901"/>
                  </a:lnTo>
                  <a:lnTo>
                    <a:pt x="538215" y="401498"/>
                  </a:lnTo>
                  <a:lnTo>
                    <a:pt x="552015" y="393173"/>
                  </a:lnTo>
                  <a:lnTo>
                    <a:pt x="565816" y="384926"/>
                  </a:lnTo>
                  <a:lnTo>
                    <a:pt x="579616" y="376756"/>
                  </a:lnTo>
                  <a:lnTo>
                    <a:pt x="593416" y="368665"/>
                  </a:lnTo>
                  <a:lnTo>
                    <a:pt x="607217" y="360651"/>
                  </a:lnTo>
                  <a:lnTo>
                    <a:pt x="621017" y="352716"/>
                  </a:lnTo>
                  <a:lnTo>
                    <a:pt x="634818" y="344858"/>
                  </a:lnTo>
                  <a:lnTo>
                    <a:pt x="648618" y="337078"/>
                  </a:lnTo>
                  <a:lnTo>
                    <a:pt x="662418" y="329376"/>
                  </a:lnTo>
                  <a:lnTo>
                    <a:pt x="676219" y="321751"/>
                  </a:lnTo>
                  <a:lnTo>
                    <a:pt x="690019" y="314204"/>
                  </a:lnTo>
                  <a:lnTo>
                    <a:pt x="703820" y="306734"/>
                  </a:lnTo>
                  <a:lnTo>
                    <a:pt x="717620" y="299341"/>
                  </a:lnTo>
                  <a:lnTo>
                    <a:pt x="731420" y="292024"/>
                  </a:lnTo>
                  <a:lnTo>
                    <a:pt x="745221" y="284784"/>
                  </a:lnTo>
                  <a:lnTo>
                    <a:pt x="759021" y="277620"/>
                  </a:lnTo>
                  <a:lnTo>
                    <a:pt x="772822" y="270531"/>
                  </a:lnTo>
                  <a:lnTo>
                    <a:pt x="786622" y="263518"/>
                  </a:lnTo>
                  <a:lnTo>
                    <a:pt x="800422" y="256580"/>
                  </a:lnTo>
                  <a:lnTo>
                    <a:pt x="814223" y="249716"/>
                  </a:lnTo>
                  <a:lnTo>
                    <a:pt x="828023" y="242926"/>
                  </a:lnTo>
                  <a:lnTo>
                    <a:pt x="841824" y="236210"/>
                  </a:lnTo>
                  <a:lnTo>
                    <a:pt x="855624" y="229568"/>
                  </a:lnTo>
                  <a:lnTo>
                    <a:pt x="869424" y="222997"/>
                  </a:lnTo>
                  <a:lnTo>
                    <a:pt x="883225" y="216499"/>
                  </a:lnTo>
                  <a:lnTo>
                    <a:pt x="897025" y="210073"/>
                  </a:lnTo>
                  <a:lnTo>
                    <a:pt x="910826" y="203718"/>
                  </a:lnTo>
                  <a:lnTo>
                    <a:pt x="924626" y="197434"/>
                  </a:lnTo>
                  <a:lnTo>
                    <a:pt x="938426" y="191220"/>
                  </a:lnTo>
                  <a:lnTo>
                    <a:pt x="952227" y="185076"/>
                  </a:lnTo>
                  <a:lnTo>
                    <a:pt x="966027" y="179001"/>
                  </a:lnTo>
                  <a:lnTo>
                    <a:pt x="979827" y="172996"/>
                  </a:lnTo>
                  <a:lnTo>
                    <a:pt x="993628" y="167059"/>
                  </a:lnTo>
                  <a:lnTo>
                    <a:pt x="1007428" y="161191"/>
                  </a:lnTo>
                  <a:lnTo>
                    <a:pt x="1021229" y="155392"/>
                  </a:lnTo>
                  <a:lnTo>
                    <a:pt x="1035029" y="149662"/>
                  </a:lnTo>
                  <a:lnTo>
                    <a:pt x="1048829" y="144000"/>
                  </a:lnTo>
                  <a:lnTo>
                    <a:pt x="1062630" y="138406"/>
                  </a:lnTo>
                  <a:lnTo>
                    <a:pt x="1076430" y="132882"/>
                  </a:lnTo>
                  <a:lnTo>
                    <a:pt x="1090231" y="127428"/>
                  </a:lnTo>
                  <a:lnTo>
                    <a:pt x="1104031" y="122043"/>
                  </a:lnTo>
                  <a:lnTo>
                    <a:pt x="1117831" y="116729"/>
                  </a:lnTo>
                  <a:lnTo>
                    <a:pt x="1131632" y="111487"/>
                  </a:lnTo>
                  <a:lnTo>
                    <a:pt x="1145432" y="106317"/>
                  </a:lnTo>
                  <a:lnTo>
                    <a:pt x="1159233" y="101221"/>
                  </a:lnTo>
                  <a:lnTo>
                    <a:pt x="1173033" y="96199"/>
                  </a:lnTo>
                  <a:lnTo>
                    <a:pt x="1186833" y="91255"/>
                  </a:lnTo>
                  <a:lnTo>
                    <a:pt x="1200634" y="86388"/>
                  </a:lnTo>
                  <a:lnTo>
                    <a:pt x="1214434" y="81601"/>
                  </a:lnTo>
                  <a:lnTo>
                    <a:pt x="1228235" y="76897"/>
                  </a:lnTo>
                  <a:lnTo>
                    <a:pt x="1242035" y="72276"/>
                  </a:lnTo>
                  <a:lnTo>
                    <a:pt x="1255835" y="67743"/>
                  </a:lnTo>
                  <a:lnTo>
                    <a:pt x="1269636" y="63299"/>
                  </a:lnTo>
                  <a:lnTo>
                    <a:pt x="1283436" y="58948"/>
                  </a:lnTo>
                  <a:lnTo>
                    <a:pt x="1297237" y="54693"/>
                  </a:lnTo>
                  <a:lnTo>
                    <a:pt x="1311037" y="50538"/>
                  </a:lnTo>
                  <a:lnTo>
                    <a:pt x="1324837" y="46488"/>
                  </a:lnTo>
                  <a:lnTo>
                    <a:pt x="1338638" y="42547"/>
                  </a:lnTo>
                  <a:lnTo>
                    <a:pt x="1352438" y="38720"/>
                  </a:lnTo>
                  <a:lnTo>
                    <a:pt x="1366239" y="35014"/>
                  </a:lnTo>
                  <a:lnTo>
                    <a:pt x="1380039" y="31435"/>
                  </a:lnTo>
                  <a:lnTo>
                    <a:pt x="1393839" y="27990"/>
                  </a:lnTo>
                  <a:lnTo>
                    <a:pt x="1407640" y="24689"/>
                  </a:lnTo>
                  <a:lnTo>
                    <a:pt x="1421440" y="21540"/>
                  </a:lnTo>
                  <a:lnTo>
                    <a:pt x="1435241" y="18552"/>
                  </a:lnTo>
                  <a:lnTo>
                    <a:pt x="1449041" y="15738"/>
                  </a:lnTo>
                  <a:lnTo>
                    <a:pt x="1462841" y="13108"/>
                  </a:lnTo>
                  <a:lnTo>
                    <a:pt x="1476642" y="10676"/>
                  </a:lnTo>
                  <a:lnTo>
                    <a:pt x="1490442" y="8454"/>
                  </a:lnTo>
                  <a:lnTo>
                    <a:pt x="1504242" y="6456"/>
                  </a:lnTo>
                  <a:lnTo>
                    <a:pt x="1518043" y="4695"/>
                  </a:lnTo>
                  <a:lnTo>
                    <a:pt x="1531843" y="3187"/>
                  </a:lnTo>
                  <a:lnTo>
                    <a:pt x="1545644" y="1947"/>
                  </a:lnTo>
                  <a:lnTo>
                    <a:pt x="1559444" y="992"/>
                  </a:lnTo>
                  <a:lnTo>
                    <a:pt x="1573244" y="339"/>
                  </a:lnTo>
                  <a:lnTo>
                    <a:pt x="1587045" y="2"/>
                  </a:lnTo>
                  <a:lnTo>
                    <a:pt x="1600845" y="0"/>
                  </a:lnTo>
                  <a:lnTo>
                    <a:pt x="1614646" y="345"/>
                  </a:lnTo>
                  <a:lnTo>
                    <a:pt x="1628446" y="1054"/>
                  </a:lnTo>
                  <a:lnTo>
                    <a:pt x="1642246" y="2137"/>
                  </a:lnTo>
                  <a:lnTo>
                    <a:pt x="1656047" y="3606"/>
                  </a:lnTo>
                  <a:lnTo>
                    <a:pt x="1669847" y="5466"/>
                  </a:lnTo>
                  <a:lnTo>
                    <a:pt x="1683648" y="7724"/>
                  </a:lnTo>
                  <a:lnTo>
                    <a:pt x="1697448" y="10379"/>
                  </a:lnTo>
                  <a:lnTo>
                    <a:pt x="1711248" y="13430"/>
                  </a:lnTo>
                  <a:lnTo>
                    <a:pt x="1725049" y="16871"/>
                  </a:lnTo>
                  <a:lnTo>
                    <a:pt x="1738849" y="20691"/>
                  </a:lnTo>
                  <a:lnTo>
                    <a:pt x="1752650" y="24879"/>
                  </a:lnTo>
                  <a:lnTo>
                    <a:pt x="1766450" y="29419"/>
                  </a:lnTo>
                  <a:lnTo>
                    <a:pt x="1780250" y="34291"/>
                  </a:lnTo>
                  <a:lnTo>
                    <a:pt x="1794051" y="39476"/>
                  </a:lnTo>
                  <a:lnTo>
                    <a:pt x="1807851" y="44952"/>
                  </a:lnTo>
                  <a:lnTo>
                    <a:pt x="1821652" y="50695"/>
                  </a:lnTo>
                  <a:lnTo>
                    <a:pt x="1835452" y="56683"/>
                  </a:lnTo>
                  <a:lnTo>
                    <a:pt x="1849252" y="62893"/>
                  </a:lnTo>
                  <a:lnTo>
                    <a:pt x="1863053" y="69300"/>
                  </a:lnTo>
                  <a:lnTo>
                    <a:pt x="1876853" y="75884"/>
                  </a:lnTo>
                  <a:lnTo>
                    <a:pt x="1890654" y="82622"/>
                  </a:lnTo>
                  <a:lnTo>
                    <a:pt x="1904454" y="89494"/>
                  </a:lnTo>
                  <a:lnTo>
                    <a:pt x="1918254" y="96480"/>
                  </a:lnTo>
                  <a:lnTo>
                    <a:pt x="1932055" y="103562"/>
                  </a:lnTo>
                  <a:lnTo>
                    <a:pt x="1945855" y="110722"/>
                  </a:lnTo>
                  <a:lnTo>
                    <a:pt x="1959655" y="117944"/>
                  </a:lnTo>
                  <a:lnTo>
                    <a:pt x="1973456" y="125212"/>
                  </a:lnTo>
                  <a:lnTo>
                    <a:pt x="1987256" y="132513"/>
                  </a:lnTo>
                  <a:lnTo>
                    <a:pt x="2001057" y="139832"/>
                  </a:lnTo>
                  <a:lnTo>
                    <a:pt x="2014857" y="147157"/>
                  </a:lnTo>
                  <a:lnTo>
                    <a:pt x="2028657" y="154476"/>
                  </a:lnTo>
                  <a:lnTo>
                    <a:pt x="2042458" y="161779"/>
                  </a:lnTo>
                  <a:lnTo>
                    <a:pt x="2056258" y="169056"/>
                  </a:lnTo>
                  <a:lnTo>
                    <a:pt x="2070059" y="176297"/>
                  </a:lnTo>
                  <a:lnTo>
                    <a:pt x="2083859" y="183494"/>
                  </a:lnTo>
                  <a:lnTo>
                    <a:pt x="2097659" y="190638"/>
                  </a:lnTo>
                  <a:lnTo>
                    <a:pt x="2111460" y="197722"/>
                  </a:lnTo>
                  <a:lnTo>
                    <a:pt x="2125260" y="204739"/>
                  </a:lnTo>
                  <a:lnTo>
                    <a:pt x="2139061" y="211682"/>
                  </a:lnTo>
                  <a:lnTo>
                    <a:pt x="2152861" y="218546"/>
                  </a:lnTo>
                  <a:lnTo>
                    <a:pt x="2166661" y="225326"/>
                  </a:lnTo>
                  <a:lnTo>
                    <a:pt x="2180462" y="232015"/>
                  </a:lnTo>
                  <a:lnTo>
                    <a:pt x="2194262" y="238611"/>
                  </a:lnTo>
                  <a:lnTo>
                    <a:pt x="2208063" y="245108"/>
                  </a:lnTo>
                  <a:lnTo>
                    <a:pt x="2221863" y="251504"/>
                  </a:lnTo>
                  <a:lnTo>
                    <a:pt x="2235663" y="257796"/>
                  </a:lnTo>
                  <a:lnTo>
                    <a:pt x="2249464" y="263982"/>
                  </a:lnTo>
                  <a:lnTo>
                    <a:pt x="2263264" y="270061"/>
                  </a:lnTo>
                  <a:lnTo>
                    <a:pt x="2277065" y="276033"/>
                  </a:lnTo>
                  <a:lnTo>
                    <a:pt x="2290865" y="281898"/>
                  </a:lnTo>
                  <a:lnTo>
                    <a:pt x="2304665" y="287657"/>
                  </a:lnTo>
                  <a:lnTo>
                    <a:pt x="2318466" y="293312"/>
                  </a:lnTo>
                  <a:lnTo>
                    <a:pt x="2332266" y="298866"/>
                  </a:lnTo>
                  <a:lnTo>
                    <a:pt x="2346067" y="304320"/>
                  </a:lnTo>
                  <a:lnTo>
                    <a:pt x="2359867" y="309680"/>
                  </a:lnTo>
                  <a:lnTo>
                    <a:pt x="2373667" y="314947"/>
                  </a:lnTo>
                  <a:lnTo>
                    <a:pt x="2387468" y="320127"/>
                  </a:lnTo>
                  <a:lnTo>
                    <a:pt x="2401268" y="325224"/>
                  </a:lnTo>
                  <a:lnTo>
                    <a:pt x="2415068" y="330243"/>
                  </a:lnTo>
                  <a:lnTo>
                    <a:pt x="2428869" y="335187"/>
                  </a:lnTo>
                  <a:lnTo>
                    <a:pt x="2442669" y="340062"/>
                  </a:lnTo>
                  <a:lnTo>
                    <a:pt x="2456470" y="344874"/>
                  </a:lnTo>
                  <a:lnTo>
                    <a:pt x="2470270" y="349626"/>
                  </a:lnTo>
                  <a:lnTo>
                    <a:pt x="2484070" y="354325"/>
                  </a:lnTo>
                  <a:lnTo>
                    <a:pt x="2497871" y="358974"/>
                  </a:lnTo>
                  <a:lnTo>
                    <a:pt x="2511671" y="363580"/>
                  </a:lnTo>
                  <a:lnTo>
                    <a:pt x="2525472" y="368148"/>
                  </a:lnTo>
                  <a:lnTo>
                    <a:pt x="2539272" y="372681"/>
                  </a:lnTo>
                  <a:lnTo>
                    <a:pt x="2553072" y="377187"/>
                  </a:lnTo>
                  <a:lnTo>
                    <a:pt x="2566873" y="381670"/>
                  </a:lnTo>
                  <a:lnTo>
                    <a:pt x="2580673" y="386134"/>
                  </a:lnTo>
                  <a:lnTo>
                    <a:pt x="2594474" y="390586"/>
                  </a:lnTo>
                  <a:lnTo>
                    <a:pt x="2608274" y="395031"/>
                  </a:lnTo>
                  <a:lnTo>
                    <a:pt x="2622074" y="399472"/>
                  </a:lnTo>
                  <a:lnTo>
                    <a:pt x="2635875" y="403911"/>
                  </a:lnTo>
                  <a:lnTo>
                    <a:pt x="2649675" y="408349"/>
                  </a:lnTo>
                  <a:lnTo>
                    <a:pt x="2663476" y="412785"/>
                  </a:lnTo>
                  <a:lnTo>
                    <a:pt x="2677276" y="417221"/>
                  </a:lnTo>
                  <a:lnTo>
                    <a:pt x="2691076" y="421656"/>
                  </a:lnTo>
                  <a:lnTo>
                    <a:pt x="2704877" y="426090"/>
                  </a:lnTo>
                  <a:lnTo>
                    <a:pt x="2718677" y="430524"/>
                  </a:lnTo>
                  <a:lnTo>
                    <a:pt x="2732478" y="434958"/>
                  </a:lnTo>
                  <a:lnTo>
                    <a:pt x="2746278" y="439392"/>
                  </a:lnTo>
                  <a:lnTo>
                    <a:pt x="2760078" y="443827"/>
                  </a:lnTo>
                  <a:lnTo>
                    <a:pt x="2773879" y="448262"/>
                  </a:lnTo>
                  <a:lnTo>
                    <a:pt x="2787679" y="452697"/>
                  </a:lnTo>
                  <a:lnTo>
                    <a:pt x="2801480" y="457132"/>
                  </a:lnTo>
                  <a:lnTo>
                    <a:pt x="2815280" y="461569"/>
                  </a:lnTo>
                  <a:lnTo>
                    <a:pt x="2829080" y="466006"/>
                  </a:lnTo>
                  <a:lnTo>
                    <a:pt x="2842881" y="470444"/>
                  </a:lnTo>
                  <a:lnTo>
                    <a:pt x="2856681" y="474882"/>
                  </a:lnTo>
                  <a:lnTo>
                    <a:pt x="2870482" y="479322"/>
                  </a:lnTo>
                  <a:lnTo>
                    <a:pt x="2884282" y="483762"/>
                  </a:lnTo>
                  <a:lnTo>
                    <a:pt x="2898082" y="488203"/>
                  </a:lnTo>
                  <a:lnTo>
                    <a:pt x="2911883" y="492645"/>
                  </a:lnTo>
                  <a:lnTo>
                    <a:pt x="2925683" y="497089"/>
                  </a:lnTo>
                  <a:lnTo>
                    <a:pt x="2939483" y="501533"/>
                  </a:lnTo>
                  <a:lnTo>
                    <a:pt x="2953284" y="505978"/>
                  </a:lnTo>
                  <a:lnTo>
                    <a:pt x="2967084" y="510424"/>
                  </a:lnTo>
                  <a:lnTo>
                    <a:pt x="2967084" y="608289"/>
                  </a:lnTo>
                  <a:lnTo>
                    <a:pt x="2953284" y="601997"/>
                  </a:lnTo>
                  <a:lnTo>
                    <a:pt x="2939483" y="595708"/>
                  </a:lnTo>
                  <a:lnTo>
                    <a:pt x="2925683" y="589424"/>
                  </a:lnTo>
                  <a:lnTo>
                    <a:pt x="2911883" y="583143"/>
                  </a:lnTo>
                  <a:lnTo>
                    <a:pt x="2898082" y="576866"/>
                  </a:lnTo>
                  <a:lnTo>
                    <a:pt x="2884282" y="570594"/>
                  </a:lnTo>
                  <a:lnTo>
                    <a:pt x="2870482" y="564326"/>
                  </a:lnTo>
                  <a:lnTo>
                    <a:pt x="2856681" y="558063"/>
                  </a:lnTo>
                  <a:lnTo>
                    <a:pt x="2842881" y="551805"/>
                  </a:lnTo>
                  <a:lnTo>
                    <a:pt x="2829080" y="545552"/>
                  </a:lnTo>
                  <a:lnTo>
                    <a:pt x="2815280" y="539304"/>
                  </a:lnTo>
                  <a:lnTo>
                    <a:pt x="2801480" y="533062"/>
                  </a:lnTo>
                  <a:lnTo>
                    <a:pt x="2787679" y="526826"/>
                  </a:lnTo>
                  <a:lnTo>
                    <a:pt x="2773879" y="520596"/>
                  </a:lnTo>
                  <a:lnTo>
                    <a:pt x="2760078" y="514372"/>
                  </a:lnTo>
                  <a:lnTo>
                    <a:pt x="2746278" y="508155"/>
                  </a:lnTo>
                  <a:lnTo>
                    <a:pt x="2732478" y="501944"/>
                  </a:lnTo>
                  <a:lnTo>
                    <a:pt x="2718677" y="495742"/>
                  </a:lnTo>
                  <a:lnTo>
                    <a:pt x="2704877" y="489546"/>
                  </a:lnTo>
                  <a:lnTo>
                    <a:pt x="2691076" y="483359"/>
                  </a:lnTo>
                  <a:lnTo>
                    <a:pt x="2677276" y="477181"/>
                  </a:lnTo>
                  <a:lnTo>
                    <a:pt x="2663476" y="471011"/>
                  </a:lnTo>
                  <a:lnTo>
                    <a:pt x="2649675" y="464851"/>
                  </a:lnTo>
                  <a:lnTo>
                    <a:pt x="2635875" y="458701"/>
                  </a:lnTo>
                  <a:lnTo>
                    <a:pt x="2622074" y="452562"/>
                  </a:lnTo>
                  <a:lnTo>
                    <a:pt x="2608274" y="446434"/>
                  </a:lnTo>
                  <a:lnTo>
                    <a:pt x="2594474" y="440317"/>
                  </a:lnTo>
                  <a:lnTo>
                    <a:pt x="2580673" y="434209"/>
                  </a:lnTo>
                  <a:lnTo>
                    <a:pt x="2566873" y="428108"/>
                  </a:lnTo>
                  <a:lnTo>
                    <a:pt x="2553072" y="422010"/>
                  </a:lnTo>
                  <a:lnTo>
                    <a:pt x="2539272" y="415913"/>
                  </a:lnTo>
                  <a:lnTo>
                    <a:pt x="2525472" y="409815"/>
                  </a:lnTo>
                  <a:lnTo>
                    <a:pt x="2511671" y="403713"/>
                  </a:lnTo>
                  <a:lnTo>
                    <a:pt x="2497871" y="397605"/>
                  </a:lnTo>
                  <a:lnTo>
                    <a:pt x="2484070" y="391488"/>
                  </a:lnTo>
                  <a:lnTo>
                    <a:pt x="2470270" y="385360"/>
                  </a:lnTo>
                  <a:lnTo>
                    <a:pt x="2456470" y="379219"/>
                  </a:lnTo>
                  <a:lnTo>
                    <a:pt x="2442669" y="373064"/>
                  </a:lnTo>
                  <a:lnTo>
                    <a:pt x="2428869" y="366891"/>
                  </a:lnTo>
                  <a:lnTo>
                    <a:pt x="2415068" y="360701"/>
                  </a:lnTo>
                  <a:lnTo>
                    <a:pt x="2401268" y="354490"/>
                  </a:lnTo>
                  <a:lnTo>
                    <a:pt x="2387468" y="348258"/>
                  </a:lnTo>
                  <a:lnTo>
                    <a:pt x="2373667" y="342002"/>
                  </a:lnTo>
                  <a:lnTo>
                    <a:pt x="2359867" y="335722"/>
                  </a:lnTo>
                  <a:lnTo>
                    <a:pt x="2346067" y="329415"/>
                  </a:lnTo>
                  <a:lnTo>
                    <a:pt x="2332266" y="323080"/>
                  </a:lnTo>
                  <a:lnTo>
                    <a:pt x="2318466" y="316715"/>
                  </a:lnTo>
                  <a:lnTo>
                    <a:pt x="2304665" y="310320"/>
                  </a:lnTo>
                  <a:lnTo>
                    <a:pt x="2290865" y="303890"/>
                  </a:lnTo>
                  <a:lnTo>
                    <a:pt x="2277065" y="297426"/>
                  </a:lnTo>
                  <a:lnTo>
                    <a:pt x="2263264" y="290923"/>
                  </a:lnTo>
                  <a:lnTo>
                    <a:pt x="2249464" y="284380"/>
                  </a:lnTo>
                  <a:lnTo>
                    <a:pt x="2235663" y="277794"/>
                  </a:lnTo>
                  <a:lnTo>
                    <a:pt x="2221863" y="271161"/>
                  </a:lnTo>
                  <a:lnTo>
                    <a:pt x="2208063" y="264480"/>
                  </a:lnTo>
                  <a:lnTo>
                    <a:pt x="2194262" y="257746"/>
                  </a:lnTo>
                  <a:lnTo>
                    <a:pt x="2180462" y="250957"/>
                  </a:lnTo>
                  <a:lnTo>
                    <a:pt x="2166661" y="244112"/>
                  </a:lnTo>
                  <a:lnTo>
                    <a:pt x="2152861" y="237206"/>
                  </a:lnTo>
                  <a:lnTo>
                    <a:pt x="2139061" y="230240"/>
                  </a:lnTo>
                  <a:lnTo>
                    <a:pt x="2125260" y="223211"/>
                  </a:lnTo>
                  <a:lnTo>
                    <a:pt x="2111460" y="216121"/>
                  </a:lnTo>
                  <a:lnTo>
                    <a:pt x="2097659" y="208969"/>
                  </a:lnTo>
                  <a:lnTo>
                    <a:pt x="2083859" y="201758"/>
                  </a:lnTo>
                  <a:lnTo>
                    <a:pt x="2070059" y="194491"/>
                  </a:lnTo>
                  <a:lnTo>
                    <a:pt x="2056258" y="187171"/>
                  </a:lnTo>
                  <a:lnTo>
                    <a:pt x="2042458" y="179806"/>
                  </a:lnTo>
                  <a:lnTo>
                    <a:pt x="2028657" y="172400"/>
                  </a:lnTo>
                  <a:lnTo>
                    <a:pt x="2014857" y="164964"/>
                  </a:lnTo>
                  <a:lnTo>
                    <a:pt x="2001057" y="157508"/>
                  </a:lnTo>
                  <a:lnTo>
                    <a:pt x="1987256" y="150042"/>
                  </a:lnTo>
                  <a:lnTo>
                    <a:pt x="1973456" y="142582"/>
                  </a:lnTo>
                  <a:lnTo>
                    <a:pt x="1959655" y="135142"/>
                  </a:lnTo>
                  <a:lnTo>
                    <a:pt x="1945855" y="127740"/>
                  </a:lnTo>
                  <a:lnTo>
                    <a:pt x="1932055" y="120394"/>
                  </a:lnTo>
                  <a:lnTo>
                    <a:pt x="1918254" y="113125"/>
                  </a:lnTo>
                  <a:lnTo>
                    <a:pt x="1904454" y="105956"/>
                  </a:lnTo>
                  <a:lnTo>
                    <a:pt x="1890654" y="98909"/>
                  </a:lnTo>
                  <a:lnTo>
                    <a:pt x="1876853" y="92011"/>
                  </a:lnTo>
                  <a:lnTo>
                    <a:pt x="1863053" y="85287"/>
                  </a:lnTo>
                  <a:lnTo>
                    <a:pt x="1849252" y="78762"/>
                  </a:lnTo>
                  <a:lnTo>
                    <a:pt x="1835452" y="72463"/>
                  </a:lnTo>
                  <a:lnTo>
                    <a:pt x="1821652" y="66416"/>
                  </a:lnTo>
                  <a:lnTo>
                    <a:pt x="1807851" y="60646"/>
                  </a:lnTo>
                  <a:lnTo>
                    <a:pt x="1794051" y="55176"/>
                  </a:lnTo>
                  <a:lnTo>
                    <a:pt x="1780250" y="50028"/>
                  </a:lnTo>
                  <a:lnTo>
                    <a:pt x="1766450" y="45222"/>
                  </a:lnTo>
                  <a:lnTo>
                    <a:pt x="1752650" y="40775"/>
                  </a:lnTo>
                  <a:lnTo>
                    <a:pt x="1738849" y="36701"/>
                  </a:lnTo>
                  <a:lnTo>
                    <a:pt x="1725049" y="33013"/>
                  </a:lnTo>
                  <a:lnTo>
                    <a:pt x="1711248" y="29718"/>
                  </a:lnTo>
                  <a:lnTo>
                    <a:pt x="1697448" y="26823"/>
                  </a:lnTo>
                  <a:lnTo>
                    <a:pt x="1683648" y="24330"/>
                  </a:lnTo>
                  <a:lnTo>
                    <a:pt x="1669847" y="22239"/>
                  </a:lnTo>
                  <a:lnTo>
                    <a:pt x="1656047" y="20545"/>
                  </a:lnTo>
                  <a:lnTo>
                    <a:pt x="1642246" y="19243"/>
                  </a:lnTo>
                  <a:lnTo>
                    <a:pt x="1628446" y="18323"/>
                  </a:lnTo>
                  <a:lnTo>
                    <a:pt x="1614646" y="17776"/>
                  </a:lnTo>
                  <a:lnTo>
                    <a:pt x="1600845" y="17587"/>
                  </a:lnTo>
                  <a:lnTo>
                    <a:pt x="1587045" y="17743"/>
                  </a:lnTo>
                  <a:lnTo>
                    <a:pt x="1573244" y="18227"/>
                  </a:lnTo>
                  <a:lnTo>
                    <a:pt x="1559444" y="19023"/>
                  </a:lnTo>
                  <a:lnTo>
                    <a:pt x="1545644" y="20115"/>
                  </a:lnTo>
                  <a:lnTo>
                    <a:pt x="1531843" y="21486"/>
                  </a:lnTo>
                  <a:lnTo>
                    <a:pt x="1518043" y="23118"/>
                  </a:lnTo>
                  <a:lnTo>
                    <a:pt x="1504242" y="24996"/>
                  </a:lnTo>
                  <a:lnTo>
                    <a:pt x="1490442" y="27104"/>
                  </a:lnTo>
                  <a:lnTo>
                    <a:pt x="1476642" y="29429"/>
                  </a:lnTo>
                  <a:lnTo>
                    <a:pt x="1462841" y="31955"/>
                  </a:lnTo>
                  <a:lnTo>
                    <a:pt x="1449041" y="34672"/>
                  </a:lnTo>
                  <a:lnTo>
                    <a:pt x="1435241" y="37566"/>
                  </a:lnTo>
                  <a:lnTo>
                    <a:pt x="1421440" y="40627"/>
                  </a:lnTo>
                  <a:lnTo>
                    <a:pt x="1407640" y="43843"/>
                  </a:lnTo>
                  <a:lnTo>
                    <a:pt x="1393839" y="47207"/>
                  </a:lnTo>
                  <a:lnTo>
                    <a:pt x="1380039" y="50711"/>
                  </a:lnTo>
                  <a:lnTo>
                    <a:pt x="1366239" y="54346"/>
                  </a:lnTo>
                  <a:lnTo>
                    <a:pt x="1352438" y="58107"/>
                  </a:lnTo>
                  <a:lnTo>
                    <a:pt x="1338638" y="61990"/>
                  </a:lnTo>
                  <a:lnTo>
                    <a:pt x="1324837" y="65989"/>
                  </a:lnTo>
                  <a:lnTo>
                    <a:pt x="1311037" y="70101"/>
                  </a:lnTo>
                  <a:lnTo>
                    <a:pt x="1297237" y="74323"/>
                  </a:lnTo>
                  <a:lnTo>
                    <a:pt x="1283436" y="78652"/>
                  </a:lnTo>
                  <a:lnTo>
                    <a:pt x="1269636" y="83088"/>
                  </a:lnTo>
                  <a:lnTo>
                    <a:pt x="1255835" y="87628"/>
                  </a:lnTo>
                  <a:lnTo>
                    <a:pt x="1242035" y="92271"/>
                  </a:lnTo>
                  <a:lnTo>
                    <a:pt x="1228235" y="97017"/>
                  </a:lnTo>
                  <a:lnTo>
                    <a:pt x="1214434" y="101865"/>
                  </a:lnTo>
                  <a:lnTo>
                    <a:pt x="1200634" y="106815"/>
                  </a:lnTo>
                  <a:lnTo>
                    <a:pt x="1186833" y="111867"/>
                  </a:lnTo>
                  <a:lnTo>
                    <a:pt x="1173033" y="117021"/>
                  </a:lnTo>
                  <a:lnTo>
                    <a:pt x="1159233" y="122278"/>
                  </a:lnTo>
                  <a:lnTo>
                    <a:pt x="1145432" y="127639"/>
                  </a:lnTo>
                  <a:lnTo>
                    <a:pt x="1131632" y="133102"/>
                  </a:lnTo>
                  <a:lnTo>
                    <a:pt x="1117831" y="138670"/>
                  </a:lnTo>
                  <a:lnTo>
                    <a:pt x="1104031" y="144341"/>
                  </a:lnTo>
                  <a:lnTo>
                    <a:pt x="1090231" y="150118"/>
                  </a:lnTo>
                  <a:lnTo>
                    <a:pt x="1076430" y="156001"/>
                  </a:lnTo>
                  <a:lnTo>
                    <a:pt x="1062630" y="161989"/>
                  </a:lnTo>
                  <a:lnTo>
                    <a:pt x="1048829" y="168083"/>
                  </a:lnTo>
                  <a:lnTo>
                    <a:pt x="1035029" y="174284"/>
                  </a:lnTo>
                  <a:lnTo>
                    <a:pt x="1021229" y="180592"/>
                  </a:lnTo>
                  <a:lnTo>
                    <a:pt x="1007428" y="187006"/>
                  </a:lnTo>
                  <a:lnTo>
                    <a:pt x="993628" y="193529"/>
                  </a:lnTo>
                  <a:lnTo>
                    <a:pt x="979827" y="200158"/>
                  </a:lnTo>
                  <a:lnTo>
                    <a:pt x="966027" y="206895"/>
                  </a:lnTo>
                  <a:lnTo>
                    <a:pt x="952227" y="213740"/>
                  </a:lnTo>
                  <a:lnTo>
                    <a:pt x="938426" y="220693"/>
                  </a:lnTo>
                  <a:lnTo>
                    <a:pt x="924626" y="227753"/>
                  </a:lnTo>
                  <a:lnTo>
                    <a:pt x="910826" y="234921"/>
                  </a:lnTo>
                  <a:lnTo>
                    <a:pt x="897025" y="242197"/>
                  </a:lnTo>
                  <a:lnTo>
                    <a:pt x="883225" y="249581"/>
                  </a:lnTo>
                  <a:lnTo>
                    <a:pt x="869424" y="257071"/>
                  </a:lnTo>
                  <a:lnTo>
                    <a:pt x="855624" y="264670"/>
                  </a:lnTo>
                  <a:lnTo>
                    <a:pt x="841824" y="272376"/>
                  </a:lnTo>
                  <a:lnTo>
                    <a:pt x="828023" y="280189"/>
                  </a:lnTo>
                  <a:lnTo>
                    <a:pt x="814223" y="288109"/>
                  </a:lnTo>
                  <a:lnTo>
                    <a:pt x="800422" y="296136"/>
                  </a:lnTo>
                  <a:lnTo>
                    <a:pt x="786622" y="304270"/>
                  </a:lnTo>
                  <a:lnTo>
                    <a:pt x="772822" y="312511"/>
                  </a:lnTo>
                  <a:lnTo>
                    <a:pt x="759021" y="320859"/>
                  </a:lnTo>
                  <a:lnTo>
                    <a:pt x="745221" y="329313"/>
                  </a:lnTo>
                  <a:lnTo>
                    <a:pt x="731420" y="337874"/>
                  </a:lnTo>
                  <a:lnTo>
                    <a:pt x="717620" y="346540"/>
                  </a:lnTo>
                  <a:lnTo>
                    <a:pt x="703820" y="355313"/>
                  </a:lnTo>
                  <a:lnTo>
                    <a:pt x="690019" y="364192"/>
                  </a:lnTo>
                  <a:lnTo>
                    <a:pt x="676219" y="373176"/>
                  </a:lnTo>
                  <a:lnTo>
                    <a:pt x="662418" y="382266"/>
                  </a:lnTo>
                  <a:lnTo>
                    <a:pt x="648618" y="391462"/>
                  </a:lnTo>
                  <a:lnTo>
                    <a:pt x="634818" y="400762"/>
                  </a:lnTo>
                  <a:lnTo>
                    <a:pt x="621017" y="410167"/>
                  </a:lnTo>
                  <a:lnTo>
                    <a:pt x="607217" y="419677"/>
                  </a:lnTo>
                  <a:lnTo>
                    <a:pt x="593416" y="429290"/>
                  </a:lnTo>
                  <a:lnTo>
                    <a:pt x="579616" y="439008"/>
                  </a:lnTo>
                  <a:lnTo>
                    <a:pt x="565816" y="448830"/>
                  </a:lnTo>
                  <a:lnTo>
                    <a:pt x="552015" y="458755"/>
                  </a:lnTo>
                  <a:lnTo>
                    <a:pt x="538215" y="468783"/>
                  </a:lnTo>
                  <a:lnTo>
                    <a:pt x="524414" y="478914"/>
                  </a:lnTo>
                  <a:lnTo>
                    <a:pt x="510614" y="489147"/>
                  </a:lnTo>
                  <a:lnTo>
                    <a:pt x="496814" y="499482"/>
                  </a:lnTo>
                  <a:lnTo>
                    <a:pt x="483013" y="509918"/>
                  </a:lnTo>
                  <a:lnTo>
                    <a:pt x="469213" y="520456"/>
                  </a:lnTo>
                  <a:lnTo>
                    <a:pt x="455413" y="531094"/>
                  </a:lnTo>
                  <a:lnTo>
                    <a:pt x="441612" y="541833"/>
                  </a:lnTo>
                  <a:lnTo>
                    <a:pt x="427812" y="552671"/>
                  </a:lnTo>
                  <a:lnTo>
                    <a:pt x="414011" y="563608"/>
                  </a:lnTo>
                  <a:lnTo>
                    <a:pt x="400211" y="574645"/>
                  </a:lnTo>
                  <a:lnTo>
                    <a:pt x="386411" y="585779"/>
                  </a:lnTo>
                  <a:lnTo>
                    <a:pt x="372610" y="597011"/>
                  </a:lnTo>
                  <a:lnTo>
                    <a:pt x="358810" y="608341"/>
                  </a:lnTo>
                  <a:lnTo>
                    <a:pt x="345009" y="619767"/>
                  </a:lnTo>
                  <a:lnTo>
                    <a:pt x="331209" y="631289"/>
                  </a:lnTo>
                  <a:lnTo>
                    <a:pt x="317409" y="642907"/>
                  </a:lnTo>
                  <a:lnTo>
                    <a:pt x="303608" y="654620"/>
                  </a:lnTo>
                  <a:lnTo>
                    <a:pt x="289808" y="666427"/>
                  </a:lnTo>
                  <a:lnTo>
                    <a:pt x="276007" y="678328"/>
                  </a:lnTo>
                  <a:lnTo>
                    <a:pt x="262207" y="690323"/>
                  </a:lnTo>
                  <a:lnTo>
                    <a:pt x="248407" y="702410"/>
                  </a:lnTo>
                  <a:lnTo>
                    <a:pt x="234606" y="714589"/>
                  </a:lnTo>
                  <a:lnTo>
                    <a:pt x="220806" y="726860"/>
                  </a:lnTo>
                  <a:lnTo>
                    <a:pt x="207005" y="739221"/>
                  </a:lnTo>
                  <a:lnTo>
                    <a:pt x="193205" y="751673"/>
                  </a:lnTo>
                  <a:lnTo>
                    <a:pt x="179405" y="764214"/>
                  </a:lnTo>
                  <a:lnTo>
                    <a:pt x="165604" y="776845"/>
                  </a:lnTo>
                  <a:lnTo>
                    <a:pt x="151804" y="789564"/>
                  </a:lnTo>
                  <a:lnTo>
                    <a:pt x="138003" y="802371"/>
                  </a:lnTo>
                  <a:lnTo>
                    <a:pt x="124203" y="815265"/>
                  </a:lnTo>
                  <a:lnTo>
                    <a:pt x="110403" y="828246"/>
                  </a:lnTo>
                  <a:lnTo>
                    <a:pt x="96602" y="841314"/>
                  </a:lnTo>
                  <a:lnTo>
                    <a:pt x="82802" y="854466"/>
                  </a:lnTo>
                  <a:lnTo>
                    <a:pt x="69001" y="867704"/>
                  </a:lnTo>
                  <a:lnTo>
                    <a:pt x="55201" y="881026"/>
                  </a:lnTo>
                  <a:lnTo>
                    <a:pt x="41401" y="894432"/>
                  </a:lnTo>
                  <a:lnTo>
                    <a:pt x="27600" y="907922"/>
                  </a:lnTo>
                  <a:lnTo>
                    <a:pt x="13800" y="921494"/>
                  </a:lnTo>
                  <a:lnTo>
                    <a:pt x="0" y="935148"/>
                  </a:lnTo>
                  <a:close/>
                </a:path>
              </a:pathLst>
            </a:custGeom>
            <a:solidFill>
              <a:srgbClr val="FF42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48686" y="2172829"/>
              <a:ext cx="2967084" cy="784189"/>
            </a:xfrm>
            <a:custGeom>
              <a:avLst/>
              <a:pathLst>
                <a:path w="2967084" h="784189">
                  <a:moveTo>
                    <a:pt x="0" y="784189"/>
                  </a:moveTo>
                  <a:lnTo>
                    <a:pt x="0" y="784189"/>
                  </a:lnTo>
                  <a:lnTo>
                    <a:pt x="13800" y="773054"/>
                  </a:lnTo>
                  <a:lnTo>
                    <a:pt x="27600" y="761983"/>
                  </a:lnTo>
                  <a:lnTo>
                    <a:pt x="41401" y="750978"/>
                  </a:lnTo>
                  <a:lnTo>
                    <a:pt x="55201" y="740038"/>
                  </a:lnTo>
                  <a:lnTo>
                    <a:pt x="69001" y="729163"/>
                  </a:lnTo>
                  <a:lnTo>
                    <a:pt x="82802" y="718355"/>
                  </a:lnTo>
                  <a:lnTo>
                    <a:pt x="96602" y="707613"/>
                  </a:lnTo>
                  <a:lnTo>
                    <a:pt x="110403" y="696939"/>
                  </a:lnTo>
                  <a:lnTo>
                    <a:pt x="124203" y="686332"/>
                  </a:lnTo>
                  <a:lnTo>
                    <a:pt x="138003" y="675792"/>
                  </a:lnTo>
                  <a:lnTo>
                    <a:pt x="151804" y="665322"/>
                  </a:lnTo>
                  <a:lnTo>
                    <a:pt x="165604" y="654919"/>
                  </a:lnTo>
                  <a:lnTo>
                    <a:pt x="179405" y="644586"/>
                  </a:lnTo>
                  <a:lnTo>
                    <a:pt x="193205" y="634323"/>
                  </a:lnTo>
                  <a:lnTo>
                    <a:pt x="207005" y="624130"/>
                  </a:lnTo>
                  <a:lnTo>
                    <a:pt x="220806" y="614007"/>
                  </a:lnTo>
                  <a:lnTo>
                    <a:pt x="234606" y="603955"/>
                  </a:lnTo>
                  <a:lnTo>
                    <a:pt x="248407" y="593974"/>
                  </a:lnTo>
                  <a:lnTo>
                    <a:pt x="262207" y="584065"/>
                  </a:lnTo>
                  <a:lnTo>
                    <a:pt x="276007" y="574228"/>
                  </a:lnTo>
                  <a:lnTo>
                    <a:pt x="289808" y="564463"/>
                  </a:lnTo>
                  <a:lnTo>
                    <a:pt x="303608" y="554771"/>
                  </a:lnTo>
                  <a:lnTo>
                    <a:pt x="317409" y="545153"/>
                  </a:lnTo>
                  <a:lnTo>
                    <a:pt x="331209" y="535608"/>
                  </a:lnTo>
                  <a:lnTo>
                    <a:pt x="345009" y="526138"/>
                  </a:lnTo>
                  <a:lnTo>
                    <a:pt x="358810" y="516741"/>
                  </a:lnTo>
                  <a:lnTo>
                    <a:pt x="372610" y="507420"/>
                  </a:lnTo>
                  <a:lnTo>
                    <a:pt x="386411" y="498174"/>
                  </a:lnTo>
                  <a:lnTo>
                    <a:pt x="400211" y="489002"/>
                  </a:lnTo>
                  <a:lnTo>
                    <a:pt x="414011" y="479907"/>
                  </a:lnTo>
                  <a:lnTo>
                    <a:pt x="427812" y="470888"/>
                  </a:lnTo>
                  <a:lnTo>
                    <a:pt x="441612" y="461945"/>
                  </a:lnTo>
                  <a:lnTo>
                    <a:pt x="455413" y="453078"/>
                  </a:lnTo>
                  <a:lnTo>
                    <a:pt x="469213" y="444288"/>
                  </a:lnTo>
                  <a:lnTo>
                    <a:pt x="483013" y="435576"/>
                  </a:lnTo>
                  <a:lnTo>
                    <a:pt x="496814" y="426940"/>
                  </a:lnTo>
                  <a:lnTo>
                    <a:pt x="510614" y="418382"/>
                  </a:lnTo>
                  <a:lnTo>
                    <a:pt x="524414" y="409901"/>
                  </a:lnTo>
                  <a:lnTo>
                    <a:pt x="538215" y="401498"/>
                  </a:lnTo>
                  <a:lnTo>
                    <a:pt x="552015" y="393173"/>
                  </a:lnTo>
                  <a:lnTo>
                    <a:pt x="565816" y="384926"/>
                  </a:lnTo>
                  <a:lnTo>
                    <a:pt x="579616" y="376756"/>
                  </a:lnTo>
                  <a:lnTo>
                    <a:pt x="593416" y="368665"/>
                  </a:lnTo>
                  <a:lnTo>
                    <a:pt x="607217" y="360651"/>
                  </a:lnTo>
                  <a:lnTo>
                    <a:pt x="621017" y="352716"/>
                  </a:lnTo>
                  <a:lnTo>
                    <a:pt x="634818" y="344858"/>
                  </a:lnTo>
                  <a:lnTo>
                    <a:pt x="648618" y="337078"/>
                  </a:lnTo>
                  <a:lnTo>
                    <a:pt x="662418" y="329376"/>
                  </a:lnTo>
                  <a:lnTo>
                    <a:pt x="676219" y="321751"/>
                  </a:lnTo>
                  <a:lnTo>
                    <a:pt x="690019" y="314204"/>
                  </a:lnTo>
                  <a:lnTo>
                    <a:pt x="703820" y="306734"/>
                  </a:lnTo>
                  <a:lnTo>
                    <a:pt x="717620" y="299341"/>
                  </a:lnTo>
                  <a:lnTo>
                    <a:pt x="731420" y="292024"/>
                  </a:lnTo>
                  <a:lnTo>
                    <a:pt x="745221" y="284784"/>
                  </a:lnTo>
                  <a:lnTo>
                    <a:pt x="759021" y="277620"/>
                  </a:lnTo>
                  <a:lnTo>
                    <a:pt x="772822" y="270531"/>
                  </a:lnTo>
                  <a:lnTo>
                    <a:pt x="786622" y="263518"/>
                  </a:lnTo>
                  <a:lnTo>
                    <a:pt x="800422" y="256580"/>
                  </a:lnTo>
                  <a:lnTo>
                    <a:pt x="814223" y="249716"/>
                  </a:lnTo>
                  <a:lnTo>
                    <a:pt x="828023" y="242926"/>
                  </a:lnTo>
                  <a:lnTo>
                    <a:pt x="841824" y="236210"/>
                  </a:lnTo>
                  <a:lnTo>
                    <a:pt x="855624" y="229568"/>
                  </a:lnTo>
                  <a:lnTo>
                    <a:pt x="869424" y="222997"/>
                  </a:lnTo>
                  <a:lnTo>
                    <a:pt x="883225" y="216499"/>
                  </a:lnTo>
                  <a:lnTo>
                    <a:pt x="897025" y="210073"/>
                  </a:lnTo>
                  <a:lnTo>
                    <a:pt x="910826" y="203718"/>
                  </a:lnTo>
                  <a:lnTo>
                    <a:pt x="924626" y="197434"/>
                  </a:lnTo>
                  <a:lnTo>
                    <a:pt x="938426" y="191220"/>
                  </a:lnTo>
                  <a:lnTo>
                    <a:pt x="952227" y="185076"/>
                  </a:lnTo>
                  <a:lnTo>
                    <a:pt x="966027" y="179001"/>
                  </a:lnTo>
                  <a:lnTo>
                    <a:pt x="979827" y="172996"/>
                  </a:lnTo>
                  <a:lnTo>
                    <a:pt x="993628" y="167059"/>
                  </a:lnTo>
                  <a:lnTo>
                    <a:pt x="1007428" y="161191"/>
                  </a:lnTo>
                  <a:lnTo>
                    <a:pt x="1021229" y="155392"/>
                  </a:lnTo>
                  <a:lnTo>
                    <a:pt x="1035029" y="149662"/>
                  </a:lnTo>
                  <a:lnTo>
                    <a:pt x="1048829" y="144000"/>
                  </a:lnTo>
                  <a:lnTo>
                    <a:pt x="1062630" y="138406"/>
                  </a:lnTo>
                  <a:lnTo>
                    <a:pt x="1076430" y="132882"/>
                  </a:lnTo>
                  <a:lnTo>
                    <a:pt x="1090231" y="127428"/>
                  </a:lnTo>
                  <a:lnTo>
                    <a:pt x="1104031" y="122043"/>
                  </a:lnTo>
                  <a:lnTo>
                    <a:pt x="1117831" y="116729"/>
                  </a:lnTo>
                  <a:lnTo>
                    <a:pt x="1131632" y="111487"/>
                  </a:lnTo>
                  <a:lnTo>
                    <a:pt x="1145432" y="106317"/>
                  </a:lnTo>
                  <a:lnTo>
                    <a:pt x="1159233" y="101221"/>
                  </a:lnTo>
                  <a:lnTo>
                    <a:pt x="1173033" y="96199"/>
                  </a:lnTo>
                  <a:lnTo>
                    <a:pt x="1186833" y="91255"/>
                  </a:lnTo>
                  <a:lnTo>
                    <a:pt x="1200634" y="86388"/>
                  </a:lnTo>
                  <a:lnTo>
                    <a:pt x="1214434" y="81601"/>
                  </a:lnTo>
                  <a:lnTo>
                    <a:pt x="1228235" y="76897"/>
                  </a:lnTo>
                  <a:lnTo>
                    <a:pt x="1242035" y="72276"/>
                  </a:lnTo>
                  <a:lnTo>
                    <a:pt x="1255835" y="67743"/>
                  </a:lnTo>
                  <a:lnTo>
                    <a:pt x="1269636" y="63299"/>
                  </a:lnTo>
                  <a:lnTo>
                    <a:pt x="1283436" y="58948"/>
                  </a:lnTo>
                  <a:lnTo>
                    <a:pt x="1297237" y="54693"/>
                  </a:lnTo>
                  <a:lnTo>
                    <a:pt x="1311037" y="50538"/>
                  </a:lnTo>
                  <a:lnTo>
                    <a:pt x="1324837" y="46488"/>
                  </a:lnTo>
                  <a:lnTo>
                    <a:pt x="1338638" y="42547"/>
                  </a:lnTo>
                  <a:lnTo>
                    <a:pt x="1352438" y="38720"/>
                  </a:lnTo>
                  <a:lnTo>
                    <a:pt x="1366239" y="35014"/>
                  </a:lnTo>
                  <a:lnTo>
                    <a:pt x="1380039" y="31435"/>
                  </a:lnTo>
                  <a:lnTo>
                    <a:pt x="1393839" y="27990"/>
                  </a:lnTo>
                  <a:lnTo>
                    <a:pt x="1407640" y="24689"/>
                  </a:lnTo>
                  <a:lnTo>
                    <a:pt x="1421440" y="21540"/>
                  </a:lnTo>
                  <a:lnTo>
                    <a:pt x="1435241" y="18552"/>
                  </a:lnTo>
                  <a:lnTo>
                    <a:pt x="1449041" y="15738"/>
                  </a:lnTo>
                  <a:lnTo>
                    <a:pt x="1462841" y="13108"/>
                  </a:lnTo>
                  <a:lnTo>
                    <a:pt x="1476642" y="10676"/>
                  </a:lnTo>
                  <a:lnTo>
                    <a:pt x="1490442" y="8454"/>
                  </a:lnTo>
                  <a:lnTo>
                    <a:pt x="1504242" y="6456"/>
                  </a:lnTo>
                  <a:lnTo>
                    <a:pt x="1518043" y="4695"/>
                  </a:lnTo>
                  <a:lnTo>
                    <a:pt x="1531843" y="3187"/>
                  </a:lnTo>
                  <a:lnTo>
                    <a:pt x="1545644" y="1947"/>
                  </a:lnTo>
                  <a:lnTo>
                    <a:pt x="1559444" y="992"/>
                  </a:lnTo>
                  <a:lnTo>
                    <a:pt x="1573244" y="339"/>
                  </a:lnTo>
                  <a:lnTo>
                    <a:pt x="1587045" y="2"/>
                  </a:lnTo>
                  <a:lnTo>
                    <a:pt x="1600845" y="0"/>
                  </a:lnTo>
                  <a:lnTo>
                    <a:pt x="1614646" y="345"/>
                  </a:lnTo>
                  <a:lnTo>
                    <a:pt x="1628446" y="1054"/>
                  </a:lnTo>
                  <a:lnTo>
                    <a:pt x="1642246" y="2137"/>
                  </a:lnTo>
                  <a:lnTo>
                    <a:pt x="1656047" y="3606"/>
                  </a:lnTo>
                  <a:lnTo>
                    <a:pt x="1669847" y="5466"/>
                  </a:lnTo>
                  <a:lnTo>
                    <a:pt x="1683648" y="7724"/>
                  </a:lnTo>
                  <a:lnTo>
                    <a:pt x="1697448" y="10379"/>
                  </a:lnTo>
                  <a:lnTo>
                    <a:pt x="1711248" y="13430"/>
                  </a:lnTo>
                  <a:lnTo>
                    <a:pt x="1725049" y="16871"/>
                  </a:lnTo>
                  <a:lnTo>
                    <a:pt x="1738849" y="20691"/>
                  </a:lnTo>
                  <a:lnTo>
                    <a:pt x="1752650" y="24879"/>
                  </a:lnTo>
                  <a:lnTo>
                    <a:pt x="1766450" y="29419"/>
                  </a:lnTo>
                  <a:lnTo>
                    <a:pt x="1780250" y="34291"/>
                  </a:lnTo>
                  <a:lnTo>
                    <a:pt x="1794051" y="39476"/>
                  </a:lnTo>
                  <a:lnTo>
                    <a:pt x="1807851" y="44952"/>
                  </a:lnTo>
                  <a:lnTo>
                    <a:pt x="1821652" y="50695"/>
                  </a:lnTo>
                  <a:lnTo>
                    <a:pt x="1835452" y="56683"/>
                  </a:lnTo>
                  <a:lnTo>
                    <a:pt x="1849252" y="62893"/>
                  </a:lnTo>
                  <a:lnTo>
                    <a:pt x="1863053" y="69300"/>
                  </a:lnTo>
                  <a:lnTo>
                    <a:pt x="1876853" y="75884"/>
                  </a:lnTo>
                  <a:lnTo>
                    <a:pt x="1890654" y="82622"/>
                  </a:lnTo>
                  <a:lnTo>
                    <a:pt x="1904454" y="89494"/>
                  </a:lnTo>
                  <a:lnTo>
                    <a:pt x="1918254" y="96480"/>
                  </a:lnTo>
                  <a:lnTo>
                    <a:pt x="1932055" y="103562"/>
                  </a:lnTo>
                  <a:lnTo>
                    <a:pt x="1945855" y="110722"/>
                  </a:lnTo>
                  <a:lnTo>
                    <a:pt x="1959655" y="117944"/>
                  </a:lnTo>
                  <a:lnTo>
                    <a:pt x="1973456" y="125212"/>
                  </a:lnTo>
                  <a:lnTo>
                    <a:pt x="1987256" y="132513"/>
                  </a:lnTo>
                  <a:lnTo>
                    <a:pt x="2001057" y="139832"/>
                  </a:lnTo>
                  <a:lnTo>
                    <a:pt x="2014857" y="147157"/>
                  </a:lnTo>
                  <a:lnTo>
                    <a:pt x="2028657" y="154476"/>
                  </a:lnTo>
                  <a:lnTo>
                    <a:pt x="2042458" y="161779"/>
                  </a:lnTo>
                  <a:lnTo>
                    <a:pt x="2056258" y="169056"/>
                  </a:lnTo>
                  <a:lnTo>
                    <a:pt x="2070059" y="176297"/>
                  </a:lnTo>
                  <a:lnTo>
                    <a:pt x="2083859" y="183494"/>
                  </a:lnTo>
                  <a:lnTo>
                    <a:pt x="2097659" y="190638"/>
                  </a:lnTo>
                  <a:lnTo>
                    <a:pt x="2111460" y="197722"/>
                  </a:lnTo>
                  <a:lnTo>
                    <a:pt x="2125260" y="204739"/>
                  </a:lnTo>
                  <a:lnTo>
                    <a:pt x="2139061" y="211682"/>
                  </a:lnTo>
                  <a:lnTo>
                    <a:pt x="2152861" y="218546"/>
                  </a:lnTo>
                  <a:lnTo>
                    <a:pt x="2166661" y="225326"/>
                  </a:lnTo>
                  <a:lnTo>
                    <a:pt x="2180462" y="232015"/>
                  </a:lnTo>
                  <a:lnTo>
                    <a:pt x="2194262" y="238611"/>
                  </a:lnTo>
                  <a:lnTo>
                    <a:pt x="2208063" y="245108"/>
                  </a:lnTo>
                  <a:lnTo>
                    <a:pt x="2221863" y="251504"/>
                  </a:lnTo>
                  <a:lnTo>
                    <a:pt x="2235663" y="257796"/>
                  </a:lnTo>
                  <a:lnTo>
                    <a:pt x="2249464" y="263982"/>
                  </a:lnTo>
                  <a:lnTo>
                    <a:pt x="2263264" y="270061"/>
                  </a:lnTo>
                  <a:lnTo>
                    <a:pt x="2277065" y="276033"/>
                  </a:lnTo>
                  <a:lnTo>
                    <a:pt x="2290865" y="281898"/>
                  </a:lnTo>
                  <a:lnTo>
                    <a:pt x="2304665" y="287657"/>
                  </a:lnTo>
                  <a:lnTo>
                    <a:pt x="2318466" y="293312"/>
                  </a:lnTo>
                  <a:lnTo>
                    <a:pt x="2332266" y="298866"/>
                  </a:lnTo>
                  <a:lnTo>
                    <a:pt x="2346067" y="304320"/>
                  </a:lnTo>
                  <a:lnTo>
                    <a:pt x="2359867" y="309680"/>
                  </a:lnTo>
                  <a:lnTo>
                    <a:pt x="2373667" y="314947"/>
                  </a:lnTo>
                  <a:lnTo>
                    <a:pt x="2387468" y="320127"/>
                  </a:lnTo>
                  <a:lnTo>
                    <a:pt x="2401268" y="325224"/>
                  </a:lnTo>
                  <a:lnTo>
                    <a:pt x="2415068" y="330243"/>
                  </a:lnTo>
                  <a:lnTo>
                    <a:pt x="2428869" y="335187"/>
                  </a:lnTo>
                  <a:lnTo>
                    <a:pt x="2442669" y="340062"/>
                  </a:lnTo>
                  <a:lnTo>
                    <a:pt x="2456470" y="344874"/>
                  </a:lnTo>
                  <a:lnTo>
                    <a:pt x="2470270" y="349626"/>
                  </a:lnTo>
                  <a:lnTo>
                    <a:pt x="2484070" y="354325"/>
                  </a:lnTo>
                  <a:lnTo>
                    <a:pt x="2497871" y="358974"/>
                  </a:lnTo>
                  <a:lnTo>
                    <a:pt x="2511671" y="363580"/>
                  </a:lnTo>
                  <a:lnTo>
                    <a:pt x="2525472" y="368148"/>
                  </a:lnTo>
                  <a:lnTo>
                    <a:pt x="2539272" y="372681"/>
                  </a:lnTo>
                  <a:lnTo>
                    <a:pt x="2553072" y="377187"/>
                  </a:lnTo>
                  <a:lnTo>
                    <a:pt x="2566873" y="381670"/>
                  </a:lnTo>
                  <a:lnTo>
                    <a:pt x="2580673" y="386134"/>
                  </a:lnTo>
                  <a:lnTo>
                    <a:pt x="2594474" y="390586"/>
                  </a:lnTo>
                  <a:lnTo>
                    <a:pt x="2608274" y="395031"/>
                  </a:lnTo>
                  <a:lnTo>
                    <a:pt x="2622074" y="399472"/>
                  </a:lnTo>
                  <a:lnTo>
                    <a:pt x="2635875" y="403911"/>
                  </a:lnTo>
                  <a:lnTo>
                    <a:pt x="2649675" y="408349"/>
                  </a:lnTo>
                  <a:lnTo>
                    <a:pt x="2663476" y="412785"/>
                  </a:lnTo>
                  <a:lnTo>
                    <a:pt x="2677276" y="417221"/>
                  </a:lnTo>
                  <a:lnTo>
                    <a:pt x="2691076" y="421656"/>
                  </a:lnTo>
                  <a:lnTo>
                    <a:pt x="2704877" y="426090"/>
                  </a:lnTo>
                  <a:lnTo>
                    <a:pt x="2718677" y="430524"/>
                  </a:lnTo>
                  <a:lnTo>
                    <a:pt x="2732478" y="434958"/>
                  </a:lnTo>
                  <a:lnTo>
                    <a:pt x="2746278" y="439392"/>
                  </a:lnTo>
                  <a:lnTo>
                    <a:pt x="2760078" y="443827"/>
                  </a:lnTo>
                  <a:lnTo>
                    <a:pt x="2773879" y="448262"/>
                  </a:lnTo>
                  <a:lnTo>
                    <a:pt x="2787679" y="452697"/>
                  </a:lnTo>
                  <a:lnTo>
                    <a:pt x="2801480" y="457132"/>
                  </a:lnTo>
                  <a:lnTo>
                    <a:pt x="2815280" y="461569"/>
                  </a:lnTo>
                  <a:lnTo>
                    <a:pt x="2829080" y="466006"/>
                  </a:lnTo>
                  <a:lnTo>
                    <a:pt x="2842881" y="470444"/>
                  </a:lnTo>
                  <a:lnTo>
                    <a:pt x="2856681" y="474882"/>
                  </a:lnTo>
                  <a:lnTo>
                    <a:pt x="2870482" y="479322"/>
                  </a:lnTo>
                  <a:lnTo>
                    <a:pt x="2884282" y="483762"/>
                  </a:lnTo>
                  <a:lnTo>
                    <a:pt x="2898082" y="488203"/>
                  </a:lnTo>
                  <a:lnTo>
                    <a:pt x="2911883" y="492645"/>
                  </a:lnTo>
                  <a:lnTo>
                    <a:pt x="2925683" y="497089"/>
                  </a:lnTo>
                  <a:lnTo>
                    <a:pt x="2939483" y="501533"/>
                  </a:lnTo>
                  <a:lnTo>
                    <a:pt x="2953284" y="505978"/>
                  </a:lnTo>
                  <a:lnTo>
                    <a:pt x="2967084" y="510424"/>
                  </a:lnTo>
                  <a:lnTo>
                    <a:pt x="2967084" y="5104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48686" y="2190417"/>
              <a:ext cx="2967084" cy="917560"/>
            </a:xfrm>
            <a:custGeom>
              <a:avLst/>
              <a:pathLst>
                <a:path w="2967084" h="917560">
                  <a:moveTo>
                    <a:pt x="2967084" y="590702"/>
                  </a:moveTo>
                  <a:lnTo>
                    <a:pt x="2967084" y="590702"/>
                  </a:lnTo>
                  <a:lnTo>
                    <a:pt x="2953284" y="584409"/>
                  </a:lnTo>
                  <a:lnTo>
                    <a:pt x="2939483" y="578121"/>
                  </a:lnTo>
                  <a:lnTo>
                    <a:pt x="2925683" y="571836"/>
                  </a:lnTo>
                  <a:lnTo>
                    <a:pt x="2911883" y="565555"/>
                  </a:lnTo>
                  <a:lnTo>
                    <a:pt x="2898082" y="559279"/>
                  </a:lnTo>
                  <a:lnTo>
                    <a:pt x="2884282" y="553006"/>
                  </a:lnTo>
                  <a:lnTo>
                    <a:pt x="2870482" y="546739"/>
                  </a:lnTo>
                  <a:lnTo>
                    <a:pt x="2856681" y="540476"/>
                  </a:lnTo>
                  <a:lnTo>
                    <a:pt x="2842881" y="534218"/>
                  </a:lnTo>
                  <a:lnTo>
                    <a:pt x="2829080" y="527964"/>
                  </a:lnTo>
                  <a:lnTo>
                    <a:pt x="2815280" y="521717"/>
                  </a:lnTo>
                  <a:lnTo>
                    <a:pt x="2801480" y="515475"/>
                  </a:lnTo>
                  <a:lnTo>
                    <a:pt x="2787679" y="509238"/>
                  </a:lnTo>
                  <a:lnTo>
                    <a:pt x="2773879" y="503008"/>
                  </a:lnTo>
                  <a:lnTo>
                    <a:pt x="2760078" y="496784"/>
                  </a:lnTo>
                  <a:lnTo>
                    <a:pt x="2746278" y="490567"/>
                  </a:lnTo>
                  <a:lnTo>
                    <a:pt x="2732478" y="484357"/>
                  </a:lnTo>
                  <a:lnTo>
                    <a:pt x="2718677" y="478154"/>
                  </a:lnTo>
                  <a:lnTo>
                    <a:pt x="2704877" y="471959"/>
                  </a:lnTo>
                  <a:lnTo>
                    <a:pt x="2691076" y="465772"/>
                  </a:lnTo>
                  <a:lnTo>
                    <a:pt x="2677276" y="459593"/>
                  </a:lnTo>
                  <a:lnTo>
                    <a:pt x="2663476" y="453424"/>
                  </a:lnTo>
                  <a:lnTo>
                    <a:pt x="2649675" y="447264"/>
                  </a:lnTo>
                  <a:lnTo>
                    <a:pt x="2635875" y="441114"/>
                  </a:lnTo>
                  <a:lnTo>
                    <a:pt x="2622074" y="434974"/>
                  </a:lnTo>
                  <a:lnTo>
                    <a:pt x="2608274" y="428846"/>
                  </a:lnTo>
                  <a:lnTo>
                    <a:pt x="2594474" y="422729"/>
                  </a:lnTo>
                  <a:lnTo>
                    <a:pt x="2580673" y="416622"/>
                  </a:lnTo>
                  <a:lnTo>
                    <a:pt x="2566873" y="410520"/>
                  </a:lnTo>
                  <a:lnTo>
                    <a:pt x="2553072" y="404423"/>
                  </a:lnTo>
                  <a:lnTo>
                    <a:pt x="2539272" y="398326"/>
                  </a:lnTo>
                  <a:lnTo>
                    <a:pt x="2525472" y="392228"/>
                  </a:lnTo>
                  <a:lnTo>
                    <a:pt x="2511671" y="386126"/>
                  </a:lnTo>
                  <a:lnTo>
                    <a:pt x="2497871" y="380017"/>
                  </a:lnTo>
                  <a:lnTo>
                    <a:pt x="2484070" y="373900"/>
                  </a:lnTo>
                  <a:lnTo>
                    <a:pt x="2470270" y="367772"/>
                  </a:lnTo>
                  <a:lnTo>
                    <a:pt x="2456470" y="361631"/>
                  </a:lnTo>
                  <a:lnTo>
                    <a:pt x="2442669" y="355476"/>
                  </a:lnTo>
                  <a:lnTo>
                    <a:pt x="2428869" y="349304"/>
                  </a:lnTo>
                  <a:lnTo>
                    <a:pt x="2415068" y="343113"/>
                  </a:lnTo>
                  <a:lnTo>
                    <a:pt x="2401268" y="336903"/>
                  </a:lnTo>
                  <a:lnTo>
                    <a:pt x="2387468" y="330670"/>
                  </a:lnTo>
                  <a:lnTo>
                    <a:pt x="2373667" y="324415"/>
                  </a:lnTo>
                  <a:lnTo>
                    <a:pt x="2359867" y="318134"/>
                  </a:lnTo>
                  <a:lnTo>
                    <a:pt x="2346067" y="311827"/>
                  </a:lnTo>
                  <a:lnTo>
                    <a:pt x="2332266" y="305492"/>
                  </a:lnTo>
                  <a:lnTo>
                    <a:pt x="2318466" y="299128"/>
                  </a:lnTo>
                  <a:lnTo>
                    <a:pt x="2304665" y="292732"/>
                  </a:lnTo>
                  <a:lnTo>
                    <a:pt x="2290865" y="286303"/>
                  </a:lnTo>
                  <a:lnTo>
                    <a:pt x="2277065" y="279838"/>
                  </a:lnTo>
                  <a:lnTo>
                    <a:pt x="2263264" y="273335"/>
                  </a:lnTo>
                  <a:lnTo>
                    <a:pt x="2249464" y="266792"/>
                  </a:lnTo>
                  <a:lnTo>
                    <a:pt x="2235663" y="260206"/>
                  </a:lnTo>
                  <a:lnTo>
                    <a:pt x="2221863" y="253574"/>
                  </a:lnTo>
                  <a:lnTo>
                    <a:pt x="2208063" y="246892"/>
                  </a:lnTo>
                  <a:lnTo>
                    <a:pt x="2194262" y="240158"/>
                  </a:lnTo>
                  <a:lnTo>
                    <a:pt x="2180462" y="233370"/>
                  </a:lnTo>
                  <a:lnTo>
                    <a:pt x="2166661" y="226524"/>
                  </a:lnTo>
                  <a:lnTo>
                    <a:pt x="2152861" y="219619"/>
                  </a:lnTo>
                  <a:lnTo>
                    <a:pt x="2139061" y="212652"/>
                  </a:lnTo>
                  <a:lnTo>
                    <a:pt x="2125260" y="205624"/>
                  </a:lnTo>
                  <a:lnTo>
                    <a:pt x="2111460" y="198533"/>
                  </a:lnTo>
                  <a:lnTo>
                    <a:pt x="2097659" y="191382"/>
                  </a:lnTo>
                  <a:lnTo>
                    <a:pt x="2083859" y="184171"/>
                  </a:lnTo>
                  <a:lnTo>
                    <a:pt x="2070059" y="176903"/>
                  </a:lnTo>
                  <a:lnTo>
                    <a:pt x="2056258" y="169584"/>
                  </a:lnTo>
                  <a:lnTo>
                    <a:pt x="2042458" y="162218"/>
                  </a:lnTo>
                  <a:lnTo>
                    <a:pt x="2028657" y="154813"/>
                  </a:lnTo>
                  <a:lnTo>
                    <a:pt x="2014857" y="147377"/>
                  </a:lnTo>
                  <a:lnTo>
                    <a:pt x="2001057" y="139920"/>
                  </a:lnTo>
                  <a:lnTo>
                    <a:pt x="1987256" y="132455"/>
                  </a:lnTo>
                  <a:lnTo>
                    <a:pt x="1973456" y="124995"/>
                  </a:lnTo>
                  <a:lnTo>
                    <a:pt x="1959655" y="117554"/>
                  </a:lnTo>
                  <a:lnTo>
                    <a:pt x="1945855" y="110152"/>
                  </a:lnTo>
                  <a:lnTo>
                    <a:pt x="1932055" y="102806"/>
                  </a:lnTo>
                  <a:lnTo>
                    <a:pt x="1918254" y="95537"/>
                  </a:lnTo>
                  <a:lnTo>
                    <a:pt x="1904454" y="88368"/>
                  </a:lnTo>
                  <a:lnTo>
                    <a:pt x="1890654" y="81322"/>
                  </a:lnTo>
                  <a:lnTo>
                    <a:pt x="1876853" y="74424"/>
                  </a:lnTo>
                  <a:lnTo>
                    <a:pt x="1863053" y="67699"/>
                  </a:lnTo>
                  <a:lnTo>
                    <a:pt x="1849252" y="61174"/>
                  </a:lnTo>
                  <a:lnTo>
                    <a:pt x="1835452" y="54876"/>
                  </a:lnTo>
                  <a:lnTo>
                    <a:pt x="1821652" y="48829"/>
                  </a:lnTo>
                  <a:lnTo>
                    <a:pt x="1807851" y="43058"/>
                  </a:lnTo>
                  <a:lnTo>
                    <a:pt x="1794051" y="37588"/>
                  </a:lnTo>
                  <a:lnTo>
                    <a:pt x="1780250" y="32440"/>
                  </a:lnTo>
                  <a:lnTo>
                    <a:pt x="1766450" y="27634"/>
                  </a:lnTo>
                  <a:lnTo>
                    <a:pt x="1752650" y="23187"/>
                  </a:lnTo>
                  <a:lnTo>
                    <a:pt x="1738849" y="19114"/>
                  </a:lnTo>
                  <a:lnTo>
                    <a:pt x="1725049" y="15425"/>
                  </a:lnTo>
                  <a:lnTo>
                    <a:pt x="1711248" y="12131"/>
                  </a:lnTo>
                  <a:lnTo>
                    <a:pt x="1697448" y="9236"/>
                  </a:lnTo>
                  <a:lnTo>
                    <a:pt x="1683648" y="6743"/>
                  </a:lnTo>
                  <a:lnTo>
                    <a:pt x="1669847" y="4651"/>
                  </a:lnTo>
                  <a:lnTo>
                    <a:pt x="1656047" y="2958"/>
                  </a:lnTo>
                  <a:lnTo>
                    <a:pt x="1642246" y="1655"/>
                  </a:lnTo>
                  <a:lnTo>
                    <a:pt x="1628446" y="736"/>
                  </a:lnTo>
                  <a:lnTo>
                    <a:pt x="1614646" y="188"/>
                  </a:lnTo>
                  <a:lnTo>
                    <a:pt x="1600845" y="0"/>
                  </a:lnTo>
                  <a:lnTo>
                    <a:pt x="1587045" y="155"/>
                  </a:lnTo>
                  <a:lnTo>
                    <a:pt x="1573244" y="639"/>
                  </a:lnTo>
                  <a:lnTo>
                    <a:pt x="1559444" y="1436"/>
                  </a:lnTo>
                  <a:lnTo>
                    <a:pt x="1545644" y="2528"/>
                  </a:lnTo>
                  <a:lnTo>
                    <a:pt x="1531843" y="3898"/>
                  </a:lnTo>
                  <a:lnTo>
                    <a:pt x="1518043" y="5530"/>
                  </a:lnTo>
                  <a:lnTo>
                    <a:pt x="1504242" y="7408"/>
                  </a:lnTo>
                  <a:lnTo>
                    <a:pt x="1490442" y="9517"/>
                  </a:lnTo>
                  <a:lnTo>
                    <a:pt x="1476642" y="11841"/>
                  </a:lnTo>
                  <a:lnTo>
                    <a:pt x="1462841" y="14368"/>
                  </a:lnTo>
                  <a:lnTo>
                    <a:pt x="1449041" y="17084"/>
                  </a:lnTo>
                  <a:lnTo>
                    <a:pt x="1435241" y="19978"/>
                  </a:lnTo>
                  <a:lnTo>
                    <a:pt x="1421440" y="23039"/>
                  </a:lnTo>
                  <a:lnTo>
                    <a:pt x="1407640" y="26256"/>
                  </a:lnTo>
                  <a:lnTo>
                    <a:pt x="1393839" y="29620"/>
                  </a:lnTo>
                  <a:lnTo>
                    <a:pt x="1380039" y="33123"/>
                  </a:lnTo>
                  <a:lnTo>
                    <a:pt x="1366239" y="36758"/>
                  </a:lnTo>
                  <a:lnTo>
                    <a:pt x="1352438" y="40520"/>
                  </a:lnTo>
                  <a:lnTo>
                    <a:pt x="1338638" y="44402"/>
                  </a:lnTo>
                  <a:lnTo>
                    <a:pt x="1324837" y="48401"/>
                  </a:lnTo>
                  <a:lnTo>
                    <a:pt x="1311037" y="52513"/>
                  </a:lnTo>
                  <a:lnTo>
                    <a:pt x="1297237" y="56735"/>
                  </a:lnTo>
                  <a:lnTo>
                    <a:pt x="1283436" y="61065"/>
                  </a:lnTo>
                  <a:lnTo>
                    <a:pt x="1269636" y="65500"/>
                  </a:lnTo>
                  <a:lnTo>
                    <a:pt x="1255835" y="70040"/>
                  </a:lnTo>
                  <a:lnTo>
                    <a:pt x="1242035" y="74683"/>
                  </a:lnTo>
                  <a:lnTo>
                    <a:pt x="1228235" y="79429"/>
                  </a:lnTo>
                  <a:lnTo>
                    <a:pt x="1214434" y="84277"/>
                  </a:lnTo>
                  <a:lnTo>
                    <a:pt x="1200634" y="89227"/>
                  </a:lnTo>
                  <a:lnTo>
                    <a:pt x="1186833" y="94279"/>
                  </a:lnTo>
                  <a:lnTo>
                    <a:pt x="1173033" y="99434"/>
                  </a:lnTo>
                  <a:lnTo>
                    <a:pt x="1159233" y="104691"/>
                  </a:lnTo>
                  <a:lnTo>
                    <a:pt x="1145432" y="110051"/>
                  </a:lnTo>
                  <a:lnTo>
                    <a:pt x="1131632" y="115515"/>
                  </a:lnTo>
                  <a:lnTo>
                    <a:pt x="1117831" y="121082"/>
                  </a:lnTo>
                  <a:lnTo>
                    <a:pt x="1104031" y="126754"/>
                  </a:lnTo>
                  <a:lnTo>
                    <a:pt x="1090231" y="132531"/>
                  </a:lnTo>
                  <a:lnTo>
                    <a:pt x="1076430" y="138413"/>
                  </a:lnTo>
                  <a:lnTo>
                    <a:pt x="1062630" y="144401"/>
                  </a:lnTo>
                  <a:lnTo>
                    <a:pt x="1048829" y="150495"/>
                  </a:lnTo>
                  <a:lnTo>
                    <a:pt x="1035029" y="156696"/>
                  </a:lnTo>
                  <a:lnTo>
                    <a:pt x="1021229" y="163004"/>
                  </a:lnTo>
                  <a:lnTo>
                    <a:pt x="1007428" y="169419"/>
                  </a:lnTo>
                  <a:lnTo>
                    <a:pt x="993628" y="175941"/>
                  </a:lnTo>
                  <a:lnTo>
                    <a:pt x="979827" y="182571"/>
                  </a:lnTo>
                  <a:lnTo>
                    <a:pt x="966027" y="189308"/>
                  </a:lnTo>
                  <a:lnTo>
                    <a:pt x="952227" y="196153"/>
                  </a:lnTo>
                  <a:lnTo>
                    <a:pt x="938426" y="203105"/>
                  </a:lnTo>
                  <a:lnTo>
                    <a:pt x="924626" y="210166"/>
                  </a:lnTo>
                  <a:lnTo>
                    <a:pt x="910826" y="217334"/>
                  </a:lnTo>
                  <a:lnTo>
                    <a:pt x="897025" y="224610"/>
                  </a:lnTo>
                  <a:lnTo>
                    <a:pt x="883225" y="231993"/>
                  </a:lnTo>
                  <a:lnTo>
                    <a:pt x="869424" y="239484"/>
                  </a:lnTo>
                  <a:lnTo>
                    <a:pt x="855624" y="247082"/>
                  </a:lnTo>
                  <a:lnTo>
                    <a:pt x="841824" y="254788"/>
                  </a:lnTo>
                  <a:lnTo>
                    <a:pt x="828023" y="262601"/>
                  </a:lnTo>
                  <a:lnTo>
                    <a:pt x="814223" y="270521"/>
                  </a:lnTo>
                  <a:lnTo>
                    <a:pt x="800422" y="278549"/>
                  </a:lnTo>
                  <a:lnTo>
                    <a:pt x="786622" y="286683"/>
                  </a:lnTo>
                  <a:lnTo>
                    <a:pt x="772822" y="294924"/>
                  </a:lnTo>
                  <a:lnTo>
                    <a:pt x="759021" y="303271"/>
                  </a:lnTo>
                  <a:lnTo>
                    <a:pt x="745221" y="311726"/>
                  </a:lnTo>
                  <a:lnTo>
                    <a:pt x="731420" y="320286"/>
                  </a:lnTo>
                  <a:lnTo>
                    <a:pt x="717620" y="328953"/>
                  </a:lnTo>
                  <a:lnTo>
                    <a:pt x="703820" y="337726"/>
                  </a:lnTo>
                  <a:lnTo>
                    <a:pt x="690019" y="346604"/>
                  </a:lnTo>
                  <a:lnTo>
                    <a:pt x="676219" y="355589"/>
                  </a:lnTo>
                  <a:lnTo>
                    <a:pt x="662418" y="364679"/>
                  </a:lnTo>
                  <a:lnTo>
                    <a:pt x="648618" y="373874"/>
                  </a:lnTo>
                  <a:lnTo>
                    <a:pt x="634818" y="383174"/>
                  </a:lnTo>
                  <a:lnTo>
                    <a:pt x="621017" y="392579"/>
                  </a:lnTo>
                  <a:lnTo>
                    <a:pt x="607217" y="402089"/>
                  </a:lnTo>
                  <a:lnTo>
                    <a:pt x="593416" y="411703"/>
                  </a:lnTo>
                  <a:lnTo>
                    <a:pt x="579616" y="421421"/>
                  </a:lnTo>
                  <a:lnTo>
                    <a:pt x="565816" y="431242"/>
                  </a:lnTo>
                  <a:lnTo>
                    <a:pt x="552015" y="441167"/>
                  </a:lnTo>
                  <a:lnTo>
                    <a:pt x="538215" y="451196"/>
                  </a:lnTo>
                  <a:lnTo>
                    <a:pt x="524414" y="461326"/>
                  </a:lnTo>
                  <a:lnTo>
                    <a:pt x="510614" y="471559"/>
                  </a:lnTo>
                  <a:lnTo>
                    <a:pt x="496814" y="481894"/>
                  </a:lnTo>
                  <a:lnTo>
                    <a:pt x="483013" y="492331"/>
                  </a:lnTo>
                  <a:lnTo>
                    <a:pt x="469213" y="502868"/>
                  </a:lnTo>
                  <a:lnTo>
                    <a:pt x="455413" y="513507"/>
                  </a:lnTo>
                  <a:lnTo>
                    <a:pt x="441612" y="524245"/>
                  </a:lnTo>
                  <a:lnTo>
                    <a:pt x="427812" y="535083"/>
                  </a:lnTo>
                  <a:lnTo>
                    <a:pt x="414011" y="546021"/>
                  </a:lnTo>
                  <a:lnTo>
                    <a:pt x="400211" y="557057"/>
                  </a:lnTo>
                  <a:lnTo>
                    <a:pt x="386411" y="568192"/>
                  </a:lnTo>
                  <a:lnTo>
                    <a:pt x="372610" y="579424"/>
                  </a:lnTo>
                  <a:lnTo>
                    <a:pt x="358810" y="590753"/>
                  </a:lnTo>
                  <a:lnTo>
                    <a:pt x="345009" y="602180"/>
                  </a:lnTo>
                  <a:lnTo>
                    <a:pt x="331209" y="613702"/>
                  </a:lnTo>
                  <a:lnTo>
                    <a:pt x="317409" y="625320"/>
                  </a:lnTo>
                  <a:lnTo>
                    <a:pt x="303608" y="637033"/>
                  </a:lnTo>
                  <a:lnTo>
                    <a:pt x="289808" y="648840"/>
                  </a:lnTo>
                  <a:lnTo>
                    <a:pt x="276007" y="660741"/>
                  </a:lnTo>
                  <a:lnTo>
                    <a:pt x="262207" y="672735"/>
                  </a:lnTo>
                  <a:lnTo>
                    <a:pt x="248407" y="684822"/>
                  </a:lnTo>
                  <a:lnTo>
                    <a:pt x="234606" y="697001"/>
                  </a:lnTo>
                  <a:lnTo>
                    <a:pt x="220806" y="709272"/>
                  </a:lnTo>
                  <a:lnTo>
                    <a:pt x="207005" y="721634"/>
                  </a:lnTo>
                  <a:lnTo>
                    <a:pt x="193205" y="734085"/>
                  </a:lnTo>
                  <a:lnTo>
                    <a:pt x="179405" y="746627"/>
                  </a:lnTo>
                  <a:lnTo>
                    <a:pt x="165604" y="759257"/>
                  </a:lnTo>
                  <a:lnTo>
                    <a:pt x="151804" y="771977"/>
                  </a:lnTo>
                  <a:lnTo>
                    <a:pt x="138003" y="784784"/>
                  </a:lnTo>
                  <a:lnTo>
                    <a:pt x="124203" y="797678"/>
                  </a:lnTo>
                  <a:lnTo>
                    <a:pt x="110403" y="810659"/>
                  </a:lnTo>
                  <a:lnTo>
                    <a:pt x="96602" y="823726"/>
                  </a:lnTo>
                  <a:lnTo>
                    <a:pt x="82802" y="836879"/>
                  </a:lnTo>
                  <a:lnTo>
                    <a:pt x="69001" y="850117"/>
                  </a:lnTo>
                  <a:lnTo>
                    <a:pt x="55201" y="863439"/>
                  </a:lnTo>
                  <a:lnTo>
                    <a:pt x="41401" y="876845"/>
                  </a:lnTo>
                  <a:lnTo>
                    <a:pt x="27600" y="890334"/>
                  </a:lnTo>
                  <a:lnTo>
                    <a:pt x="13800" y="903906"/>
                  </a:lnTo>
                  <a:lnTo>
                    <a:pt x="0" y="917560"/>
                  </a:lnTo>
                  <a:lnTo>
                    <a:pt x="0" y="9175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148686" y="2221019"/>
              <a:ext cx="2967084" cy="755352"/>
            </a:xfrm>
            <a:custGeom>
              <a:avLst/>
              <a:pathLst>
                <a:path w="2967084" h="755352">
                  <a:moveTo>
                    <a:pt x="0" y="424333"/>
                  </a:moveTo>
                  <a:lnTo>
                    <a:pt x="13800" y="419214"/>
                  </a:lnTo>
                  <a:lnTo>
                    <a:pt x="27600" y="414119"/>
                  </a:lnTo>
                  <a:lnTo>
                    <a:pt x="41401" y="409046"/>
                  </a:lnTo>
                  <a:lnTo>
                    <a:pt x="55201" y="403997"/>
                  </a:lnTo>
                  <a:lnTo>
                    <a:pt x="69001" y="398971"/>
                  </a:lnTo>
                  <a:lnTo>
                    <a:pt x="82802" y="393969"/>
                  </a:lnTo>
                  <a:lnTo>
                    <a:pt x="96602" y="388989"/>
                  </a:lnTo>
                  <a:lnTo>
                    <a:pt x="110403" y="384033"/>
                  </a:lnTo>
                  <a:lnTo>
                    <a:pt x="124203" y="379100"/>
                  </a:lnTo>
                  <a:lnTo>
                    <a:pt x="138003" y="374191"/>
                  </a:lnTo>
                  <a:lnTo>
                    <a:pt x="151804" y="369304"/>
                  </a:lnTo>
                  <a:lnTo>
                    <a:pt x="165604" y="364441"/>
                  </a:lnTo>
                  <a:lnTo>
                    <a:pt x="179405" y="359602"/>
                  </a:lnTo>
                  <a:lnTo>
                    <a:pt x="193205" y="354786"/>
                  </a:lnTo>
                  <a:lnTo>
                    <a:pt x="207005" y="349994"/>
                  </a:lnTo>
                  <a:lnTo>
                    <a:pt x="220806" y="345225"/>
                  </a:lnTo>
                  <a:lnTo>
                    <a:pt x="234606" y="340480"/>
                  </a:lnTo>
                  <a:lnTo>
                    <a:pt x="248407" y="335759"/>
                  </a:lnTo>
                  <a:lnTo>
                    <a:pt x="262207" y="331061"/>
                  </a:lnTo>
                  <a:lnTo>
                    <a:pt x="276007" y="326388"/>
                  </a:lnTo>
                  <a:lnTo>
                    <a:pt x="289808" y="321738"/>
                  </a:lnTo>
                  <a:lnTo>
                    <a:pt x="303608" y="317113"/>
                  </a:lnTo>
                  <a:lnTo>
                    <a:pt x="317409" y="312511"/>
                  </a:lnTo>
                  <a:lnTo>
                    <a:pt x="331209" y="307934"/>
                  </a:lnTo>
                  <a:lnTo>
                    <a:pt x="345009" y="303381"/>
                  </a:lnTo>
                  <a:lnTo>
                    <a:pt x="358810" y="298853"/>
                  </a:lnTo>
                  <a:lnTo>
                    <a:pt x="372610" y="294349"/>
                  </a:lnTo>
                  <a:lnTo>
                    <a:pt x="386411" y="289870"/>
                  </a:lnTo>
                  <a:lnTo>
                    <a:pt x="400211" y="285416"/>
                  </a:lnTo>
                  <a:lnTo>
                    <a:pt x="414011" y="280986"/>
                  </a:lnTo>
                  <a:lnTo>
                    <a:pt x="427812" y="276582"/>
                  </a:lnTo>
                  <a:lnTo>
                    <a:pt x="441612" y="272203"/>
                  </a:lnTo>
                  <a:lnTo>
                    <a:pt x="455413" y="267849"/>
                  </a:lnTo>
                  <a:lnTo>
                    <a:pt x="469213" y="263520"/>
                  </a:lnTo>
                  <a:lnTo>
                    <a:pt x="483013" y="259217"/>
                  </a:lnTo>
                  <a:lnTo>
                    <a:pt x="496814" y="254940"/>
                  </a:lnTo>
                  <a:lnTo>
                    <a:pt x="510614" y="250689"/>
                  </a:lnTo>
                  <a:lnTo>
                    <a:pt x="524414" y="246463"/>
                  </a:lnTo>
                  <a:lnTo>
                    <a:pt x="538215" y="242264"/>
                  </a:lnTo>
                  <a:lnTo>
                    <a:pt x="552015" y="238091"/>
                  </a:lnTo>
                  <a:lnTo>
                    <a:pt x="565816" y="233944"/>
                  </a:lnTo>
                  <a:lnTo>
                    <a:pt x="579616" y="229824"/>
                  </a:lnTo>
                  <a:lnTo>
                    <a:pt x="593416" y="225730"/>
                  </a:lnTo>
                  <a:lnTo>
                    <a:pt x="607217" y="221663"/>
                  </a:lnTo>
                  <a:lnTo>
                    <a:pt x="621017" y="217624"/>
                  </a:lnTo>
                  <a:lnTo>
                    <a:pt x="634818" y="213611"/>
                  </a:lnTo>
                  <a:lnTo>
                    <a:pt x="648618" y="209625"/>
                  </a:lnTo>
                  <a:lnTo>
                    <a:pt x="662418" y="205667"/>
                  </a:lnTo>
                  <a:lnTo>
                    <a:pt x="676219" y="201736"/>
                  </a:lnTo>
                  <a:lnTo>
                    <a:pt x="690019" y="197833"/>
                  </a:lnTo>
                  <a:lnTo>
                    <a:pt x="703820" y="193957"/>
                  </a:lnTo>
                  <a:lnTo>
                    <a:pt x="717620" y="190110"/>
                  </a:lnTo>
                  <a:lnTo>
                    <a:pt x="731420" y="186290"/>
                  </a:lnTo>
                  <a:lnTo>
                    <a:pt x="745221" y="182498"/>
                  </a:lnTo>
                  <a:lnTo>
                    <a:pt x="759021" y="178734"/>
                  </a:lnTo>
                  <a:lnTo>
                    <a:pt x="772822" y="174999"/>
                  </a:lnTo>
                  <a:lnTo>
                    <a:pt x="786622" y="171292"/>
                  </a:lnTo>
                  <a:lnTo>
                    <a:pt x="800422" y="167613"/>
                  </a:lnTo>
                  <a:lnTo>
                    <a:pt x="814223" y="163963"/>
                  </a:lnTo>
                  <a:lnTo>
                    <a:pt x="828023" y="160341"/>
                  </a:lnTo>
                  <a:lnTo>
                    <a:pt x="841824" y="156748"/>
                  </a:lnTo>
                  <a:lnTo>
                    <a:pt x="855624" y="153183"/>
                  </a:lnTo>
                  <a:lnTo>
                    <a:pt x="869424" y="149648"/>
                  </a:lnTo>
                  <a:lnTo>
                    <a:pt x="883225" y="146141"/>
                  </a:lnTo>
                  <a:lnTo>
                    <a:pt x="897025" y="142663"/>
                  </a:lnTo>
                  <a:lnTo>
                    <a:pt x="910826" y="139214"/>
                  </a:lnTo>
                  <a:lnTo>
                    <a:pt x="924626" y="135794"/>
                  </a:lnTo>
                  <a:lnTo>
                    <a:pt x="938426" y="132404"/>
                  </a:lnTo>
                  <a:lnTo>
                    <a:pt x="952227" y="129042"/>
                  </a:lnTo>
                  <a:lnTo>
                    <a:pt x="966027" y="125710"/>
                  </a:lnTo>
                  <a:lnTo>
                    <a:pt x="979827" y="122407"/>
                  </a:lnTo>
                  <a:lnTo>
                    <a:pt x="993628" y="119133"/>
                  </a:lnTo>
                  <a:lnTo>
                    <a:pt x="1007428" y="115889"/>
                  </a:lnTo>
                  <a:lnTo>
                    <a:pt x="1021229" y="112675"/>
                  </a:lnTo>
                  <a:lnTo>
                    <a:pt x="1035029" y="109490"/>
                  </a:lnTo>
                  <a:lnTo>
                    <a:pt x="1048829" y="106334"/>
                  </a:lnTo>
                  <a:lnTo>
                    <a:pt x="1062630" y="103209"/>
                  </a:lnTo>
                  <a:lnTo>
                    <a:pt x="1076430" y="100113"/>
                  </a:lnTo>
                  <a:lnTo>
                    <a:pt x="1090231" y="97046"/>
                  </a:lnTo>
                  <a:lnTo>
                    <a:pt x="1104031" y="94010"/>
                  </a:lnTo>
                  <a:lnTo>
                    <a:pt x="1117831" y="91004"/>
                  </a:lnTo>
                  <a:lnTo>
                    <a:pt x="1131632" y="88028"/>
                  </a:lnTo>
                  <a:lnTo>
                    <a:pt x="1145432" y="85082"/>
                  </a:lnTo>
                  <a:lnTo>
                    <a:pt x="1159233" y="82166"/>
                  </a:lnTo>
                  <a:lnTo>
                    <a:pt x="1173033" y="79281"/>
                  </a:lnTo>
                  <a:lnTo>
                    <a:pt x="1186833" y="76425"/>
                  </a:lnTo>
                  <a:lnTo>
                    <a:pt x="1200634" y="73601"/>
                  </a:lnTo>
                  <a:lnTo>
                    <a:pt x="1214434" y="70807"/>
                  </a:lnTo>
                  <a:lnTo>
                    <a:pt x="1228235" y="68044"/>
                  </a:lnTo>
                  <a:lnTo>
                    <a:pt x="1242035" y="65312"/>
                  </a:lnTo>
                  <a:lnTo>
                    <a:pt x="1255835" y="62611"/>
                  </a:lnTo>
                  <a:lnTo>
                    <a:pt x="1269636" y="59941"/>
                  </a:lnTo>
                  <a:lnTo>
                    <a:pt x="1283436" y="57304"/>
                  </a:lnTo>
                  <a:lnTo>
                    <a:pt x="1297237" y="54699"/>
                  </a:lnTo>
                  <a:lnTo>
                    <a:pt x="1311037" y="52126"/>
                  </a:lnTo>
                  <a:lnTo>
                    <a:pt x="1324837" y="49586"/>
                  </a:lnTo>
                  <a:lnTo>
                    <a:pt x="1338638" y="47080"/>
                  </a:lnTo>
                  <a:lnTo>
                    <a:pt x="1352438" y="44609"/>
                  </a:lnTo>
                  <a:lnTo>
                    <a:pt x="1366239" y="42173"/>
                  </a:lnTo>
                  <a:lnTo>
                    <a:pt x="1380039" y="39773"/>
                  </a:lnTo>
                  <a:lnTo>
                    <a:pt x="1393839" y="37411"/>
                  </a:lnTo>
                  <a:lnTo>
                    <a:pt x="1407640" y="35088"/>
                  </a:lnTo>
                  <a:lnTo>
                    <a:pt x="1421440" y="32805"/>
                  </a:lnTo>
                  <a:lnTo>
                    <a:pt x="1435241" y="30564"/>
                  </a:lnTo>
                  <a:lnTo>
                    <a:pt x="1449041" y="28367"/>
                  </a:lnTo>
                  <a:lnTo>
                    <a:pt x="1462841" y="26216"/>
                  </a:lnTo>
                  <a:lnTo>
                    <a:pt x="1476642" y="24115"/>
                  </a:lnTo>
                  <a:lnTo>
                    <a:pt x="1490442" y="22065"/>
                  </a:lnTo>
                  <a:lnTo>
                    <a:pt x="1504242" y="20069"/>
                  </a:lnTo>
                  <a:lnTo>
                    <a:pt x="1518043" y="18131"/>
                  </a:lnTo>
                  <a:lnTo>
                    <a:pt x="1531843" y="16254"/>
                  </a:lnTo>
                  <a:lnTo>
                    <a:pt x="1545644" y="14443"/>
                  </a:lnTo>
                  <a:lnTo>
                    <a:pt x="1559444" y="12703"/>
                  </a:lnTo>
                  <a:lnTo>
                    <a:pt x="1573244" y="11038"/>
                  </a:lnTo>
                  <a:lnTo>
                    <a:pt x="1587045" y="9456"/>
                  </a:lnTo>
                  <a:lnTo>
                    <a:pt x="1600845" y="7963"/>
                  </a:lnTo>
                  <a:lnTo>
                    <a:pt x="1614646" y="6566"/>
                  </a:lnTo>
                  <a:lnTo>
                    <a:pt x="1628446" y="5274"/>
                  </a:lnTo>
                  <a:lnTo>
                    <a:pt x="1642246" y="4097"/>
                  </a:lnTo>
                  <a:lnTo>
                    <a:pt x="1656047" y="3044"/>
                  </a:lnTo>
                  <a:lnTo>
                    <a:pt x="1669847" y="2126"/>
                  </a:lnTo>
                  <a:lnTo>
                    <a:pt x="1683648" y="1355"/>
                  </a:lnTo>
                  <a:lnTo>
                    <a:pt x="1697448" y="743"/>
                  </a:lnTo>
                  <a:lnTo>
                    <a:pt x="1711248" y="304"/>
                  </a:lnTo>
                  <a:lnTo>
                    <a:pt x="1725049" y="51"/>
                  </a:lnTo>
                  <a:lnTo>
                    <a:pt x="1738849" y="0"/>
                  </a:lnTo>
                  <a:lnTo>
                    <a:pt x="1752650" y="163"/>
                  </a:lnTo>
                  <a:lnTo>
                    <a:pt x="1766450" y="557"/>
                  </a:lnTo>
                  <a:lnTo>
                    <a:pt x="1780250" y="1196"/>
                  </a:lnTo>
                  <a:lnTo>
                    <a:pt x="1794051" y="2093"/>
                  </a:lnTo>
                  <a:lnTo>
                    <a:pt x="1807851" y="3264"/>
                  </a:lnTo>
                  <a:lnTo>
                    <a:pt x="1821652" y="4720"/>
                  </a:lnTo>
                  <a:lnTo>
                    <a:pt x="1835452" y="6473"/>
                  </a:lnTo>
                  <a:lnTo>
                    <a:pt x="1849252" y="8535"/>
                  </a:lnTo>
                  <a:lnTo>
                    <a:pt x="1863053" y="10914"/>
                  </a:lnTo>
                  <a:lnTo>
                    <a:pt x="1876853" y="13618"/>
                  </a:lnTo>
                  <a:lnTo>
                    <a:pt x="1890654" y="16654"/>
                  </a:lnTo>
                  <a:lnTo>
                    <a:pt x="1904454" y="20026"/>
                  </a:lnTo>
                  <a:lnTo>
                    <a:pt x="1918254" y="23738"/>
                  </a:lnTo>
                  <a:lnTo>
                    <a:pt x="1932055" y="27792"/>
                  </a:lnTo>
                  <a:lnTo>
                    <a:pt x="1945855" y="32187"/>
                  </a:lnTo>
                  <a:lnTo>
                    <a:pt x="1959655" y="36924"/>
                  </a:lnTo>
                  <a:lnTo>
                    <a:pt x="1973456" y="41998"/>
                  </a:lnTo>
                  <a:lnTo>
                    <a:pt x="1987256" y="47404"/>
                  </a:lnTo>
                  <a:lnTo>
                    <a:pt x="2001057" y="53137"/>
                  </a:lnTo>
                  <a:lnTo>
                    <a:pt x="2014857" y="59188"/>
                  </a:lnTo>
                  <a:lnTo>
                    <a:pt x="2028657" y="65546"/>
                  </a:lnTo>
                  <a:lnTo>
                    <a:pt x="2042458" y="72201"/>
                  </a:lnTo>
                  <a:lnTo>
                    <a:pt x="2056258" y="79139"/>
                  </a:lnTo>
                  <a:lnTo>
                    <a:pt x="2070059" y="86346"/>
                  </a:lnTo>
                  <a:lnTo>
                    <a:pt x="2083859" y="93806"/>
                  </a:lnTo>
                  <a:lnTo>
                    <a:pt x="2097659" y="101504"/>
                  </a:lnTo>
                  <a:lnTo>
                    <a:pt x="2111460" y="109422"/>
                  </a:lnTo>
                  <a:lnTo>
                    <a:pt x="2125260" y="117543"/>
                  </a:lnTo>
                  <a:lnTo>
                    <a:pt x="2139061" y="125848"/>
                  </a:lnTo>
                  <a:lnTo>
                    <a:pt x="2152861" y="134319"/>
                  </a:lnTo>
                  <a:lnTo>
                    <a:pt x="2166661" y="142937"/>
                  </a:lnTo>
                  <a:lnTo>
                    <a:pt x="2180462" y="151683"/>
                  </a:lnTo>
                  <a:lnTo>
                    <a:pt x="2194262" y="160538"/>
                  </a:lnTo>
                  <a:lnTo>
                    <a:pt x="2208063" y="169483"/>
                  </a:lnTo>
                  <a:lnTo>
                    <a:pt x="2221863" y="178499"/>
                  </a:lnTo>
                  <a:lnTo>
                    <a:pt x="2235663" y="187567"/>
                  </a:lnTo>
                  <a:lnTo>
                    <a:pt x="2249464" y="196669"/>
                  </a:lnTo>
                  <a:lnTo>
                    <a:pt x="2263264" y="205788"/>
                  </a:lnTo>
                  <a:lnTo>
                    <a:pt x="2277065" y="214908"/>
                  </a:lnTo>
                  <a:lnTo>
                    <a:pt x="2290865" y="224014"/>
                  </a:lnTo>
                  <a:lnTo>
                    <a:pt x="2304665" y="233096"/>
                  </a:lnTo>
                  <a:lnTo>
                    <a:pt x="2318466" y="242143"/>
                  </a:lnTo>
                  <a:lnTo>
                    <a:pt x="2332266" y="251149"/>
                  </a:lnTo>
                  <a:lnTo>
                    <a:pt x="2346067" y="260108"/>
                  </a:lnTo>
                  <a:lnTo>
                    <a:pt x="2359867" y="269018"/>
                  </a:lnTo>
                  <a:lnTo>
                    <a:pt x="2373667" y="277878"/>
                  </a:lnTo>
                  <a:lnTo>
                    <a:pt x="2387468" y="286689"/>
                  </a:lnTo>
                  <a:lnTo>
                    <a:pt x="2401268" y="295452"/>
                  </a:lnTo>
                  <a:lnTo>
                    <a:pt x="2415068" y="304168"/>
                  </a:lnTo>
                  <a:lnTo>
                    <a:pt x="2428869" y="312842"/>
                  </a:lnTo>
                  <a:lnTo>
                    <a:pt x="2442669" y="321476"/>
                  </a:lnTo>
                  <a:lnTo>
                    <a:pt x="2456470" y="330074"/>
                  </a:lnTo>
                  <a:lnTo>
                    <a:pt x="2470270" y="338639"/>
                  </a:lnTo>
                  <a:lnTo>
                    <a:pt x="2484070" y="347174"/>
                  </a:lnTo>
                  <a:lnTo>
                    <a:pt x="2497871" y="355684"/>
                  </a:lnTo>
                  <a:lnTo>
                    <a:pt x="2511671" y="364171"/>
                  </a:lnTo>
                  <a:lnTo>
                    <a:pt x="2525472" y="372640"/>
                  </a:lnTo>
                  <a:lnTo>
                    <a:pt x="2539272" y="381095"/>
                  </a:lnTo>
                  <a:lnTo>
                    <a:pt x="2553072" y="389538"/>
                  </a:lnTo>
                  <a:lnTo>
                    <a:pt x="2566873" y="397974"/>
                  </a:lnTo>
                  <a:lnTo>
                    <a:pt x="2580673" y="406407"/>
                  </a:lnTo>
                  <a:lnTo>
                    <a:pt x="2594474" y="414839"/>
                  </a:lnTo>
                  <a:lnTo>
                    <a:pt x="2608274" y="423276"/>
                  </a:lnTo>
                  <a:lnTo>
                    <a:pt x="2622074" y="431721"/>
                  </a:lnTo>
                  <a:lnTo>
                    <a:pt x="2635875" y="440173"/>
                  </a:lnTo>
                  <a:lnTo>
                    <a:pt x="2649675" y="448632"/>
                  </a:lnTo>
                  <a:lnTo>
                    <a:pt x="2663476" y="457098"/>
                  </a:lnTo>
                  <a:lnTo>
                    <a:pt x="2677276" y="465571"/>
                  </a:lnTo>
                  <a:lnTo>
                    <a:pt x="2691076" y="474051"/>
                  </a:lnTo>
                  <a:lnTo>
                    <a:pt x="2704877" y="482537"/>
                  </a:lnTo>
                  <a:lnTo>
                    <a:pt x="2718677" y="491028"/>
                  </a:lnTo>
                  <a:lnTo>
                    <a:pt x="2732478" y="499526"/>
                  </a:lnTo>
                  <a:lnTo>
                    <a:pt x="2746278" y="508028"/>
                  </a:lnTo>
                  <a:lnTo>
                    <a:pt x="2760078" y="516535"/>
                  </a:lnTo>
                  <a:lnTo>
                    <a:pt x="2773879" y="525047"/>
                  </a:lnTo>
                  <a:lnTo>
                    <a:pt x="2787679" y="533563"/>
                  </a:lnTo>
                  <a:lnTo>
                    <a:pt x="2801480" y="542083"/>
                  </a:lnTo>
                  <a:lnTo>
                    <a:pt x="2815280" y="550607"/>
                  </a:lnTo>
                  <a:lnTo>
                    <a:pt x="2829080" y="559134"/>
                  </a:lnTo>
                  <a:lnTo>
                    <a:pt x="2842881" y="567665"/>
                  </a:lnTo>
                  <a:lnTo>
                    <a:pt x="2856681" y="576198"/>
                  </a:lnTo>
                  <a:lnTo>
                    <a:pt x="2870482" y="584735"/>
                  </a:lnTo>
                  <a:lnTo>
                    <a:pt x="2884282" y="593274"/>
                  </a:lnTo>
                  <a:lnTo>
                    <a:pt x="2898082" y="601816"/>
                  </a:lnTo>
                  <a:lnTo>
                    <a:pt x="2911883" y="610360"/>
                  </a:lnTo>
                  <a:lnTo>
                    <a:pt x="2925683" y="618907"/>
                  </a:lnTo>
                  <a:lnTo>
                    <a:pt x="2939483" y="627455"/>
                  </a:lnTo>
                  <a:lnTo>
                    <a:pt x="2953284" y="636005"/>
                  </a:lnTo>
                  <a:lnTo>
                    <a:pt x="2967084" y="644557"/>
                  </a:lnTo>
                  <a:lnTo>
                    <a:pt x="2967084" y="755352"/>
                  </a:lnTo>
                  <a:lnTo>
                    <a:pt x="2953284" y="744541"/>
                  </a:lnTo>
                  <a:lnTo>
                    <a:pt x="2939483" y="733733"/>
                  </a:lnTo>
                  <a:lnTo>
                    <a:pt x="2925683" y="722927"/>
                  </a:lnTo>
                  <a:lnTo>
                    <a:pt x="2911883" y="712124"/>
                  </a:lnTo>
                  <a:lnTo>
                    <a:pt x="2898082" y="701324"/>
                  </a:lnTo>
                  <a:lnTo>
                    <a:pt x="2884282" y="690528"/>
                  </a:lnTo>
                  <a:lnTo>
                    <a:pt x="2870482" y="679736"/>
                  </a:lnTo>
                  <a:lnTo>
                    <a:pt x="2856681" y="668947"/>
                  </a:lnTo>
                  <a:lnTo>
                    <a:pt x="2842881" y="658164"/>
                  </a:lnTo>
                  <a:lnTo>
                    <a:pt x="2829080" y="647385"/>
                  </a:lnTo>
                  <a:lnTo>
                    <a:pt x="2815280" y="636611"/>
                  </a:lnTo>
                  <a:lnTo>
                    <a:pt x="2801480" y="625843"/>
                  </a:lnTo>
                  <a:lnTo>
                    <a:pt x="2787679" y="615082"/>
                  </a:lnTo>
                  <a:lnTo>
                    <a:pt x="2773879" y="604327"/>
                  </a:lnTo>
                  <a:lnTo>
                    <a:pt x="2760078" y="593579"/>
                  </a:lnTo>
                  <a:lnTo>
                    <a:pt x="2746278" y="582840"/>
                  </a:lnTo>
                  <a:lnTo>
                    <a:pt x="2732478" y="572110"/>
                  </a:lnTo>
                  <a:lnTo>
                    <a:pt x="2718677" y="561389"/>
                  </a:lnTo>
                  <a:lnTo>
                    <a:pt x="2704877" y="550678"/>
                  </a:lnTo>
                  <a:lnTo>
                    <a:pt x="2691076" y="539980"/>
                  </a:lnTo>
                  <a:lnTo>
                    <a:pt x="2677276" y="529293"/>
                  </a:lnTo>
                  <a:lnTo>
                    <a:pt x="2663476" y="518621"/>
                  </a:lnTo>
                  <a:lnTo>
                    <a:pt x="2649675" y="507963"/>
                  </a:lnTo>
                  <a:lnTo>
                    <a:pt x="2635875" y="497322"/>
                  </a:lnTo>
                  <a:lnTo>
                    <a:pt x="2622074" y="486699"/>
                  </a:lnTo>
                  <a:lnTo>
                    <a:pt x="2608274" y="476095"/>
                  </a:lnTo>
                  <a:lnTo>
                    <a:pt x="2594474" y="465513"/>
                  </a:lnTo>
                  <a:lnTo>
                    <a:pt x="2580673" y="454952"/>
                  </a:lnTo>
                  <a:lnTo>
                    <a:pt x="2566873" y="444414"/>
                  </a:lnTo>
                  <a:lnTo>
                    <a:pt x="2553072" y="433897"/>
                  </a:lnTo>
                  <a:lnTo>
                    <a:pt x="2539272" y="423404"/>
                  </a:lnTo>
                  <a:lnTo>
                    <a:pt x="2525472" y="412935"/>
                  </a:lnTo>
                  <a:lnTo>
                    <a:pt x="2511671" y="402492"/>
                  </a:lnTo>
                  <a:lnTo>
                    <a:pt x="2497871" y="392075"/>
                  </a:lnTo>
                  <a:lnTo>
                    <a:pt x="2484070" y="381688"/>
                  </a:lnTo>
                  <a:lnTo>
                    <a:pt x="2470270" y="371332"/>
                  </a:lnTo>
                  <a:lnTo>
                    <a:pt x="2456470" y="361011"/>
                  </a:lnTo>
                  <a:lnTo>
                    <a:pt x="2442669" y="350727"/>
                  </a:lnTo>
                  <a:lnTo>
                    <a:pt x="2428869" y="340485"/>
                  </a:lnTo>
                  <a:lnTo>
                    <a:pt x="2415068" y="330289"/>
                  </a:lnTo>
                  <a:lnTo>
                    <a:pt x="2401268" y="320144"/>
                  </a:lnTo>
                  <a:lnTo>
                    <a:pt x="2387468" y="310055"/>
                  </a:lnTo>
                  <a:lnTo>
                    <a:pt x="2373667" y="300027"/>
                  </a:lnTo>
                  <a:lnTo>
                    <a:pt x="2359867" y="290067"/>
                  </a:lnTo>
                  <a:lnTo>
                    <a:pt x="2346067" y="280180"/>
                  </a:lnTo>
                  <a:lnTo>
                    <a:pt x="2332266" y="270370"/>
                  </a:lnTo>
                  <a:lnTo>
                    <a:pt x="2318466" y="260643"/>
                  </a:lnTo>
                  <a:lnTo>
                    <a:pt x="2304665" y="251003"/>
                  </a:lnTo>
                  <a:lnTo>
                    <a:pt x="2290865" y="241451"/>
                  </a:lnTo>
                  <a:lnTo>
                    <a:pt x="2277065" y="231990"/>
                  </a:lnTo>
                  <a:lnTo>
                    <a:pt x="2263264" y="222621"/>
                  </a:lnTo>
                  <a:lnTo>
                    <a:pt x="2249464" y="213342"/>
                  </a:lnTo>
                  <a:lnTo>
                    <a:pt x="2235663" y="204156"/>
                  </a:lnTo>
                  <a:lnTo>
                    <a:pt x="2221863" y="195061"/>
                  </a:lnTo>
                  <a:lnTo>
                    <a:pt x="2208063" y="186059"/>
                  </a:lnTo>
                  <a:lnTo>
                    <a:pt x="2194262" y="177153"/>
                  </a:lnTo>
                  <a:lnTo>
                    <a:pt x="2180462" y="168346"/>
                  </a:lnTo>
                  <a:lnTo>
                    <a:pt x="2166661" y="159645"/>
                  </a:lnTo>
                  <a:lnTo>
                    <a:pt x="2152861" y="151056"/>
                  </a:lnTo>
                  <a:lnTo>
                    <a:pt x="2139061" y="142590"/>
                  </a:lnTo>
                  <a:lnTo>
                    <a:pt x="2125260" y="134258"/>
                  </a:lnTo>
                  <a:lnTo>
                    <a:pt x="2111460" y="126072"/>
                  </a:lnTo>
                  <a:lnTo>
                    <a:pt x="2097659" y="118047"/>
                  </a:lnTo>
                  <a:lnTo>
                    <a:pt x="2083859" y="110199"/>
                  </a:lnTo>
                  <a:lnTo>
                    <a:pt x="2070059" y="102545"/>
                  </a:lnTo>
                  <a:lnTo>
                    <a:pt x="2056258" y="95104"/>
                  </a:lnTo>
                  <a:lnTo>
                    <a:pt x="2042458" y="87893"/>
                  </a:lnTo>
                  <a:lnTo>
                    <a:pt x="2028657" y="80934"/>
                  </a:lnTo>
                  <a:lnTo>
                    <a:pt x="2014857" y="74244"/>
                  </a:lnTo>
                  <a:lnTo>
                    <a:pt x="2001057" y="67842"/>
                  </a:lnTo>
                  <a:lnTo>
                    <a:pt x="1987256" y="61748"/>
                  </a:lnTo>
                  <a:lnTo>
                    <a:pt x="1973456" y="55976"/>
                  </a:lnTo>
                  <a:lnTo>
                    <a:pt x="1959655" y="50543"/>
                  </a:lnTo>
                  <a:lnTo>
                    <a:pt x="1945855" y="45462"/>
                  </a:lnTo>
                  <a:lnTo>
                    <a:pt x="1932055" y="40742"/>
                  </a:lnTo>
                  <a:lnTo>
                    <a:pt x="1918254" y="36391"/>
                  </a:lnTo>
                  <a:lnTo>
                    <a:pt x="1904454" y="32413"/>
                  </a:lnTo>
                  <a:lnTo>
                    <a:pt x="1890654" y="28809"/>
                  </a:lnTo>
                  <a:lnTo>
                    <a:pt x="1876853" y="25577"/>
                  </a:lnTo>
                  <a:lnTo>
                    <a:pt x="1863053" y="22712"/>
                  </a:lnTo>
                  <a:lnTo>
                    <a:pt x="1849252" y="20205"/>
                  </a:lnTo>
                  <a:lnTo>
                    <a:pt x="1835452" y="18047"/>
                  </a:lnTo>
                  <a:lnTo>
                    <a:pt x="1821652" y="16225"/>
                  </a:lnTo>
                  <a:lnTo>
                    <a:pt x="1807851" y="14724"/>
                  </a:lnTo>
                  <a:lnTo>
                    <a:pt x="1794051" y="13530"/>
                  </a:lnTo>
                  <a:lnTo>
                    <a:pt x="1780250" y="12626"/>
                  </a:lnTo>
                  <a:lnTo>
                    <a:pt x="1766450" y="11996"/>
                  </a:lnTo>
                  <a:lnTo>
                    <a:pt x="1752650" y="11624"/>
                  </a:lnTo>
                  <a:lnTo>
                    <a:pt x="1738849" y="11493"/>
                  </a:lnTo>
                  <a:lnTo>
                    <a:pt x="1725049" y="11586"/>
                  </a:lnTo>
                  <a:lnTo>
                    <a:pt x="1711248" y="11888"/>
                  </a:lnTo>
                  <a:lnTo>
                    <a:pt x="1697448" y="12385"/>
                  </a:lnTo>
                  <a:lnTo>
                    <a:pt x="1683648" y="13060"/>
                  </a:lnTo>
                  <a:lnTo>
                    <a:pt x="1669847" y="13900"/>
                  </a:lnTo>
                  <a:lnTo>
                    <a:pt x="1656047" y="14893"/>
                  </a:lnTo>
                  <a:lnTo>
                    <a:pt x="1642246" y="16025"/>
                  </a:lnTo>
                  <a:lnTo>
                    <a:pt x="1628446" y="17286"/>
                  </a:lnTo>
                  <a:lnTo>
                    <a:pt x="1614646" y="18664"/>
                  </a:lnTo>
                  <a:lnTo>
                    <a:pt x="1600845" y="20150"/>
                  </a:lnTo>
                  <a:lnTo>
                    <a:pt x="1587045" y="21734"/>
                  </a:lnTo>
                  <a:lnTo>
                    <a:pt x="1573244" y="23409"/>
                  </a:lnTo>
                  <a:lnTo>
                    <a:pt x="1559444" y="25166"/>
                  </a:lnTo>
                  <a:lnTo>
                    <a:pt x="1545644" y="27000"/>
                  </a:lnTo>
                  <a:lnTo>
                    <a:pt x="1531843" y="28903"/>
                  </a:lnTo>
                  <a:lnTo>
                    <a:pt x="1518043" y="30870"/>
                  </a:lnTo>
                  <a:lnTo>
                    <a:pt x="1504242" y="32897"/>
                  </a:lnTo>
                  <a:lnTo>
                    <a:pt x="1490442" y="34979"/>
                  </a:lnTo>
                  <a:lnTo>
                    <a:pt x="1476642" y="37113"/>
                  </a:lnTo>
                  <a:lnTo>
                    <a:pt x="1462841" y="39295"/>
                  </a:lnTo>
                  <a:lnTo>
                    <a:pt x="1449041" y="41522"/>
                  </a:lnTo>
                  <a:lnTo>
                    <a:pt x="1435241" y="43793"/>
                  </a:lnTo>
                  <a:lnTo>
                    <a:pt x="1421440" y="46104"/>
                  </a:lnTo>
                  <a:lnTo>
                    <a:pt x="1407640" y="48454"/>
                  </a:lnTo>
                  <a:lnTo>
                    <a:pt x="1393839" y="50841"/>
                  </a:lnTo>
                  <a:lnTo>
                    <a:pt x="1380039" y="53264"/>
                  </a:lnTo>
                  <a:lnTo>
                    <a:pt x="1366239" y="55722"/>
                  </a:lnTo>
                  <a:lnTo>
                    <a:pt x="1352438" y="58214"/>
                  </a:lnTo>
                  <a:lnTo>
                    <a:pt x="1338638" y="60739"/>
                  </a:lnTo>
                  <a:lnTo>
                    <a:pt x="1324837" y="63298"/>
                  </a:lnTo>
                  <a:lnTo>
                    <a:pt x="1311037" y="65890"/>
                  </a:lnTo>
                  <a:lnTo>
                    <a:pt x="1297237" y="68514"/>
                  </a:lnTo>
                  <a:lnTo>
                    <a:pt x="1283436" y="71172"/>
                  </a:lnTo>
                  <a:lnTo>
                    <a:pt x="1269636" y="73862"/>
                  </a:lnTo>
                  <a:lnTo>
                    <a:pt x="1255835" y="76587"/>
                  </a:lnTo>
                  <a:lnTo>
                    <a:pt x="1242035" y="79345"/>
                  </a:lnTo>
                  <a:lnTo>
                    <a:pt x="1228235" y="82137"/>
                  </a:lnTo>
                  <a:lnTo>
                    <a:pt x="1214434" y="84964"/>
                  </a:lnTo>
                  <a:lnTo>
                    <a:pt x="1200634" y="87827"/>
                  </a:lnTo>
                  <a:lnTo>
                    <a:pt x="1186833" y="90725"/>
                  </a:lnTo>
                  <a:lnTo>
                    <a:pt x="1173033" y="93660"/>
                  </a:lnTo>
                  <a:lnTo>
                    <a:pt x="1159233" y="96633"/>
                  </a:lnTo>
                  <a:lnTo>
                    <a:pt x="1145432" y="99643"/>
                  </a:lnTo>
                  <a:lnTo>
                    <a:pt x="1131632" y="102692"/>
                  </a:lnTo>
                  <a:lnTo>
                    <a:pt x="1117831" y="105780"/>
                  </a:lnTo>
                  <a:lnTo>
                    <a:pt x="1104031" y="108909"/>
                  </a:lnTo>
                  <a:lnTo>
                    <a:pt x="1090231" y="112078"/>
                  </a:lnTo>
                  <a:lnTo>
                    <a:pt x="1076430" y="115289"/>
                  </a:lnTo>
                  <a:lnTo>
                    <a:pt x="1062630" y="118542"/>
                  </a:lnTo>
                  <a:lnTo>
                    <a:pt x="1048829" y="121837"/>
                  </a:lnTo>
                  <a:lnTo>
                    <a:pt x="1035029" y="125176"/>
                  </a:lnTo>
                  <a:lnTo>
                    <a:pt x="1021229" y="128559"/>
                  </a:lnTo>
                  <a:lnTo>
                    <a:pt x="1007428" y="131986"/>
                  </a:lnTo>
                  <a:lnTo>
                    <a:pt x="993628" y="135458"/>
                  </a:lnTo>
                  <a:lnTo>
                    <a:pt x="979827" y="138975"/>
                  </a:lnTo>
                  <a:lnTo>
                    <a:pt x="966027" y="142538"/>
                  </a:lnTo>
                  <a:lnTo>
                    <a:pt x="952227" y="146148"/>
                  </a:lnTo>
                  <a:lnTo>
                    <a:pt x="938426" y="149804"/>
                  </a:lnTo>
                  <a:lnTo>
                    <a:pt x="924626" y="153506"/>
                  </a:lnTo>
                  <a:lnTo>
                    <a:pt x="910826" y="157256"/>
                  </a:lnTo>
                  <a:lnTo>
                    <a:pt x="897025" y="161053"/>
                  </a:lnTo>
                  <a:lnTo>
                    <a:pt x="883225" y="164897"/>
                  </a:lnTo>
                  <a:lnTo>
                    <a:pt x="869424" y="168789"/>
                  </a:lnTo>
                  <a:lnTo>
                    <a:pt x="855624" y="172728"/>
                  </a:lnTo>
                  <a:lnTo>
                    <a:pt x="841824" y="176715"/>
                  </a:lnTo>
                  <a:lnTo>
                    <a:pt x="828023" y="180750"/>
                  </a:lnTo>
                  <a:lnTo>
                    <a:pt x="814223" y="184831"/>
                  </a:lnTo>
                  <a:lnTo>
                    <a:pt x="800422" y="188961"/>
                  </a:lnTo>
                  <a:lnTo>
                    <a:pt x="786622" y="193137"/>
                  </a:lnTo>
                  <a:lnTo>
                    <a:pt x="772822" y="197361"/>
                  </a:lnTo>
                  <a:lnTo>
                    <a:pt x="759021" y="201632"/>
                  </a:lnTo>
                  <a:lnTo>
                    <a:pt x="745221" y="205949"/>
                  </a:lnTo>
                  <a:lnTo>
                    <a:pt x="731420" y="210313"/>
                  </a:lnTo>
                  <a:lnTo>
                    <a:pt x="717620" y="214723"/>
                  </a:lnTo>
                  <a:lnTo>
                    <a:pt x="703820" y="219180"/>
                  </a:lnTo>
                  <a:lnTo>
                    <a:pt x="690019" y="223681"/>
                  </a:lnTo>
                  <a:lnTo>
                    <a:pt x="676219" y="228229"/>
                  </a:lnTo>
                  <a:lnTo>
                    <a:pt x="662418" y="232821"/>
                  </a:lnTo>
                  <a:lnTo>
                    <a:pt x="648618" y="237458"/>
                  </a:lnTo>
                  <a:lnTo>
                    <a:pt x="634818" y="242140"/>
                  </a:lnTo>
                  <a:lnTo>
                    <a:pt x="621017" y="246866"/>
                  </a:lnTo>
                  <a:lnTo>
                    <a:pt x="607217" y="251635"/>
                  </a:lnTo>
                  <a:lnTo>
                    <a:pt x="593416" y="256448"/>
                  </a:lnTo>
                  <a:lnTo>
                    <a:pt x="579616" y="261305"/>
                  </a:lnTo>
                  <a:lnTo>
                    <a:pt x="565816" y="266203"/>
                  </a:lnTo>
                  <a:lnTo>
                    <a:pt x="552015" y="271145"/>
                  </a:lnTo>
                  <a:lnTo>
                    <a:pt x="538215" y="276128"/>
                  </a:lnTo>
                  <a:lnTo>
                    <a:pt x="524414" y="281153"/>
                  </a:lnTo>
                  <a:lnTo>
                    <a:pt x="510614" y="286219"/>
                  </a:lnTo>
                  <a:lnTo>
                    <a:pt x="496814" y="291326"/>
                  </a:lnTo>
                  <a:lnTo>
                    <a:pt x="483013" y="296474"/>
                  </a:lnTo>
                  <a:lnTo>
                    <a:pt x="469213" y="301663"/>
                  </a:lnTo>
                  <a:lnTo>
                    <a:pt x="455413" y="306891"/>
                  </a:lnTo>
                  <a:lnTo>
                    <a:pt x="441612" y="312159"/>
                  </a:lnTo>
                  <a:lnTo>
                    <a:pt x="427812" y="317467"/>
                  </a:lnTo>
                  <a:lnTo>
                    <a:pt x="414011" y="322813"/>
                  </a:lnTo>
                  <a:lnTo>
                    <a:pt x="400211" y="328199"/>
                  </a:lnTo>
                  <a:lnTo>
                    <a:pt x="386411" y="333623"/>
                  </a:lnTo>
                  <a:lnTo>
                    <a:pt x="372610" y="339085"/>
                  </a:lnTo>
                  <a:lnTo>
                    <a:pt x="358810" y="344585"/>
                  </a:lnTo>
                  <a:lnTo>
                    <a:pt x="345009" y="350123"/>
                  </a:lnTo>
                  <a:lnTo>
                    <a:pt x="331209" y="355698"/>
                  </a:lnTo>
                  <a:lnTo>
                    <a:pt x="317409" y="361311"/>
                  </a:lnTo>
                  <a:lnTo>
                    <a:pt x="303608" y="366961"/>
                  </a:lnTo>
                  <a:lnTo>
                    <a:pt x="289808" y="372647"/>
                  </a:lnTo>
                  <a:lnTo>
                    <a:pt x="276007" y="378370"/>
                  </a:lnTo>
                  <a:lnTo>
                    <a:pt x="262207" y="384129"/>
                  </a:lnTo>
                  <a:lnTo>
                    <a:pt x="248407" y="389924"/>
                  </a:lnTo>
                  <a:lnTo>
                    <a:pt x="234606" y="395756"/>
                  </a:lnTo>
                  <a:lnTo>
                    <a:pt x="220806" y="401623"/>
                  </a:lnTo>
                  <a:lnTo>
                    <a:pt x="207005" y="407525"/>
                  </a:lnTo>
                  <a:lnTo>
                    <a:pt x="193205" y="413463"/>
                  </a:lnTo>
                  <a:lnTo>
                    <a:pt x="179405" y="419436"/>
                  </a:lnTo>
                  <a:lnTo>
                    <a:pt x="165604" y="425444"/>
                  </a:lnTo>
                  <a:lnTo>
                    <a:pt x="151804" y="431487"/>
                  </a:lnTo>
                  <a:lnTo>
                    <a:pt x="138003" y="437565"/>
                  </a:lnTo>
                  <a:lnTo>
                    <a:pt x="124203" y="443677"/>
                  </a:lnTo>
                  <a:lnTo>
                    <a:pt x="110403" y="449824"/>
                  </a:lnTo>
                  <a:lnTo>
                    <a:pt x="96602" y="456005"/>
                  </a:lnTo>
                  <a:lnTo>
                    <a:pt x="82802" y="462220"/>
                  </a:lnTo>
                  <a:lnTo>
                    <a:pt x="69001" y="468469"/>
                  </a:lnTo>
                  <a:lnTo>
                    <a:pt x="55201" y="474752"/>
                  </a:lnTo>
                  <a:lnTo>
                    <a:pt x="41401" y="481069"/>
                  </a:lnTo>
                  <a:lnTo>
                    <a:pt x="27600" y="487420"/>
                  </a:lnTo>
                  <a:lnTo>
                    <a:pt x="13800" y="493804"/>
                  </a:lnTo>
                  <a:lnTo>
                    <a:pt x="0" y="500222"/>
                  </a:lnTo>
                  <a:close/>
                </a:path>
              </a:pathLst>
            </a:custGeom>
            <a:solidFill>
              <a:srgbClr val="FF7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48686" y="2221019"/>
              <a:ext cx="2967084" cy="644557"/>
            </a:xfrm>
            <a:custGeom>
              <a:avLst/>
              <a:pathLst>
                <a:path w="2967084" h="644557">
                  <a:moveTo>
                    <a:pt x="0" y="424333"/>
                  </a:moveTo>
                  <a:lnTo>
                    <a:pt x="0" y="424333"/>
                  </a:lnTo>
                  <a:lnTo>
                    <a:pt x="13800" y="419214"/>
                  </a:lnTo>
                  <a:lnTo>
                    <a:pt x="27600" y="414119"/>
                  </a:lnTo>
                  <a:lnTo>
                    <a:pt x="41401" y="409046"/>
                  </a:lnTo>
                  <a:lnTo>
                    <a:pt x="55201" y="403997"/>
                  </a:lnTo>
                  <a:lnTo>
                    <a:pt x="69001" y="398971"/>
                  </a:lnTo>
                  <a:lnTo>
                    <a:pt x="82802" y="393969"/>
                  </a:lnTo>
                  <a:lnTo>
                    <a:pt x="96602" y="388989"/>
                  </a:lnTo>
                  <a:lnTo>
                    <a:pt x="110403" y="384033"/>
                  </a:lnTo>
                  <a:lnTo>
                    <a:pt x="124203" y="379100"/>
                  </a:lnTo>
                  <a:lnTo>
                    <a:pt x="138003" y="374191"/>
                  </a:lnTo>
                  <a:lnTo>
                    <a:pt x="151804" y="369304"/>
                  </a:lnTo>
                  <a:lnTo>
                    <a:pt x="165604" y="364441"/>
                  </a:lnTo>
                  <a:lnTo>
                    <a:pt x="179405" y="359602"/>
                  </a:lnTo>
                  <a:lnTo>
                    <a:pt x="193205" y="354786"/>
                  </a:lnTo>
                  <a:lnTo>
                    <a:pt x="207005" y="349994"/>
                  </a:lnTo>
                  <a:lnTo>
                    <a:pt x="220806" y="345225"/>
                  </a:lnTo>
                  <a:lnTo>
                    <a:pt x="234606" y="340480"/>
                  </a:lnTo>
                  <a:lnTo>
                    <a:pt x="248407" y="335759"/>
                  </a:lnTo>
                  <a:lnTo>
                    <a:pt x="262207" y="331061"/>
                  </a:lnTo>
                  <a:lnTo>
                    <a:pt x="276007" y="326388"/>
                  </a:lnTo>
                  <a:lnTo>
                    <a:pt x="289808" y="321738"/>
                  </a:lnTo>
                  <a:lnTo>
                    <a:pt x="303608" y="317113"/>
                  </a:lnTo>
                  <a:lnTo>
                    <a:pt x="317409" y="312511"/>
                  </a:lnTo>
                  <a:lnTo>
                    <a:pt x="331209" y="307934"/>
                  </a:lnTo>
                  <a:lnTo>
                    <a:pt x="345009" y="303381"/>
                  </a:lnTo>
                  <a:lnTo>
                    <a:pt x="358810" y="298853"/>
                  </a:lnTo>
                  <a:lnTo>
                    <a:pt x="372610" y="294349"/>
                  </a:lnTo>
                  <a:lnTo>
                    <a:pt x="386411" y="289870"/>
                  </a:lnTo>
                  <a:lnTo>
                    <a:pt x="400211" y="285416"/>
                  </a:lnTo>
                  <a:lnTo>
                    <a:pt x="414011" y="280986"/>
                  </a:lnTo>
                  <a:lnTo>
                    <a:pt x="427812" y="276582"/>
                  </a:lnTo>
                  <a:lnTo>
                    <a:pt x="441612" y="272203"/>
                  </a:lnTo>
                  <a:lnTo>
                    <a:pt x="455413" y="267849"/>
                  </a:lnTo>
                  <a:lnTo>
                    <a:pt x="469213" y="263520"/>
                  </a:lnTo>
                  <a:lnTo>
                    <a:pt x="483013" y="259217"/>
                  </a:lnTo>
                  <a:lnTo>
                    <a:pt x="496814" y="254940"/>
                  </a:lnTo>
                  <a:lnTo>
                    <a:pt x="510614" y="250689"/>
                  </a:lnTo>
                  <a:lnTo>
                    <a:pt x="524414" y="246463"/>
                  </a:lnTo>
                  <a:lnTo>
                    <a:pt x="538215" y="242264"/>
                  </a:lnTo>
                  <a:lnTo>
                    <a:pt x="552015" y="238091"/>
                  </a:lnTo>
                  <a:lnTo>
                    <a:pt x="565816" y="233944"/>
                  </a:lnTo>
                  <a:lnTo>
                    <a:pt x="579616" y="229824"/>
                  </a:lnTo>
                  <a:lnTo>
                    <a:pt x="593416" y="225730"/>
                  </a:lnTo>
                  <a:lnTo>
                    <a:pt x="607217" y="221663"/>
                  </a:lnTo>
                  <a:lnTo>
                    <a:pt x="621017" y="217624"/>
                  </a:lnTo>
                  <a:lnTo>
                    <a:pt x="634818" y="213611"/>
                  </a:lnTo>
                  <a:lnTo>
                    <a:pt x="648618" y="209625"/>
                  </a:lnTo>
                  <a:lnTo>
                    <a:pt x="662418" y="205667"/>
                  </a:lnTo>
                  <a:lnTo>
                    <a:pt x="676219" y="201736"/>
                  </a:lnTo>
                  <a:lnTo>
                    <a:pt x="690019" y="197833"/>
                  </a:lnTo>
                  <a:lnTo>
                    <a:pt x="703820" y="193957"/>
                  </a:lnTo>
                  <a:lnTo>
                    <a:pt x="717620" y="190110"/>
                  </a:lnTo>
                  <a:lnTo>
                    <a:pt x="731420" y="186290"/>
                  </a:lnTo>
                  <a:lnTo>
                    <a:pt x="745221" y="182498"/>
                  </a:lnTo>
                  <a:lnTo>
                    <a:pt x="759021" y="178734"/>
                  </a:lnTo>
                  <a:lnTo>
                    <a:pt x="772822" y="174999"/>
                  </a:lnTo>
                  <a:lnTo>
                    <a:pt x="786622" y="171292"/>
                  </a:lnTo>
                  <a:lnTo>
                    <a:pt x="800422" y="167613"/>
                  </a:lnTo>
                  <a:lnTo>
                    <a:pt x="814223" y="163963"/>
                  </a:lnTo>
                  <a:lnTo>
                    <a:pt x="828023" y="160341"/>
                  </a:lnTo>
                  <a:lnTo>
                    <a:pt x="841824" y="156748"/>
                  </a:lnTo>
                  <a:lnTo>
                    <a:pt x="855624" y="153183"/>
                  </a:lnTo>
                  <a:lnTo>
                    <a:pt x="869424" y="149648"/>
                  </a:lnTo>
                  <a:lnTo>
                    <a:pt x="883225" y="146141"/>
                  </a:lnTo>
                  <a:lnTo>
                    <a:pt x="897025" y="142663"/>
                  </a:lnTo>
                  <a:lnTo>
                    <a:pt x="910826" y="139214"/>
                  </a:lnTo>
                  <a:lnTo>
                    <a:pt x="924626" y="135794"/>
                  </a:lnTo>
                  <a:lnTo>
                    <a:pt x="938426" y="132404"/>
                  </a:lnTo>
                  <a:lnTo>
                    <a:pt x="952227" y="129042"/>
                  </a:lnTo>
                  <a:lnTo>
                    <a:pt x="966027" y="125710"/>
                  </a:lnTo>
                  <a:lnTo>
                    <a:pt x="979827" y="122407"/>
                  </a:lnTo>
                  <a:lnTo>
                    <a:pt x="993628" y="119133"/>
                  </a:lnTo>
                  <a:lnTo>
                    <a:pt x="1007428" y="115889"/>
                  </a:lnTo>
                  <a:lnTo>
                    <a:pt x="1021229" y="112675"/>
                  </a:lnTo>
                  <a:lnTo>
                    <a:pt x="1035029" y="109490"/>
                  </a:lnTo>
                  <a:lnTo>
                    <a:pt x="1048829" y="106334"/>
                  </a:lnTo>
                  <a:lnTo>
                    <a:pt x="1062630" y="103209"/>
                  </a:lnTo>
                  <a:lnTo>
                    <a:pt x="1076430" y="100113"/>
                  </a:lnTo>
                  <a:lnTo>
                    <a:pt x="1090231" y="97046"/>
                  </a:lnTo>
                  <a:lnTo>
                    <a:pt x="1104031" y="94010"/>
                  </a:lnTo>
                  <a:lnTo>
                    <a:pt x="1117831" y="91004"/>
                  </a:lnTo>
                  <a:lnTo>
                    <a:pt x="1131632" y="88028"/>
                  </a:lnTo>
                  <a:lnTo>
                    <a:pt x="1145432" y="85082"/>
                  </a:lnTo>
                  <a:lnTo>
                    <a:pt x="1159233" y="82166"/>
                  </a:lnTo>
                  <a:lnTo>
                    <a:pt x="1173033" y="79281"/>
                  </a:lnTo>
                  <a:lnTo>
                    <a:pt x="1186833" y="76425"/>
                  </a:lnTo>
                  <a:lnTo>
                    <a:pt x="1200634" y="73601"/>
                  </a:lnTo>
                  <a:lnTo>
                    <a:pt x="1214434" y="70807"/>
                  </a:lnTo>
                  <a:lnTo>
                    <a:pt x="1228235" y="68044"/>
                  </a:lnTo>
                  <a:lnTo>
                    <a:pt x="1242035" y="65312"/>
                  </a:lnTo>
                  <a:lnTo>
                    <a:pt x="1255835" y="62611"/>
                  </a:lnTo>
                  <a:lnTo>
                    <a:pt x="1269636" y="59941"/>
                  </a:lnTo>
                  <a:lnTo>
                    <a:pt x="1283436" y="57304"/>
                  </a:lnTo>
                  <a:lnTo>
                    <a:pt x="1297237" y="54699"/>
                  </a:lnTo>
                  <a:lnTo>
                    <a:pt x="1311037" y="52126"/>
                  </a:lnTo>
                  <a:lnTo>
                    <a:pt x="1324837" y="49586"/>
                  </a:lnTo>
                  <a:lnTo>
                    <a:pt x="1338638" y="47080"/>
                  </a:lnTo>
                  <a:lnTo>
                    <a:pt x="1352438" y="44609"/>
                  </a:lnTo>
                  <a:lnTo>
                    <a:pt x="1366239" y="42173"/>
                  </a:lnTo>
                  <a:lnTo>
                    <a:pt x="1380039" y="39773"/>
                  </a:lnTo>
                  <a:lnTo>
                    <a:pt x="1393839" y="37411"/>
                  </a:lnTo>
                  <a:lnTo>
                    <a:pt x="1407640" y="35088"/>
                  </a:lnTo>
                  <a:lnTo>
                    <a:pt x="1421440" y="32805"/>
                  </a:lnTo>
                  <a:lnTo>
                    <a:pt x="1435241" y="30564"/>
                  </a:lnTo>
                  <a:lnTo>
                    <a:pt x="1449041" y="28367"/>
                  </a:lnTo>
                  <a:lnTo>
                    <a:pt x="1462841" y="26216"/>
                  </a:lnTo>
                  <a:lnTo>
                    <a:pt x="1476642" y="24115"/>
                  </a:lnTo>
                  <a:lnTo>
                    <a:pt x="1490442" y="22065"/>
                  </a:lnTo>
                  <a:lnTo>
                    <a:pt x="1504242" y="20069"/>
                  </a:lnTo>
                  <a:lnTo>
                    <a:pt x="1518043" y="18131"/>
                  </a:lnTo>
                  <a:lnTo>
                    <a:pt x="1531843" y="16254"/>
                  </a:lnTo>
                  <a:lnTo>
                    <a:pt x="1545644" y="14443"/>
                  </a:lnTo>
                  <a:lnTo>
                    <a:pt x="1559444" y="12703"/>
                  </a:lnTo>
                  <a:lnTo>
                    <a:pt x="1573244" y="11038"/>
                  </a:lnTo>
                  <a:lnTo>
                    <a:pt x="1587045" y="9456"/>
                  </a:lnTo>
                  <a:lnTo>
                    <a:pt x="1600845" y="7963"/>
                  </a:lnTo>
                  <a:lnTo>
                    <a:pt x="1614646" y="6566"/>
                  </a:lnTo>
                  <a:lnTo>
                    <a:pt x="1628446" y="5274"/>
                  </a:lnTo>
                  <a:lnTo>
                    <a:pt x="1642246" y="4097"/>
                  </a:lnTo>
                  <a:lnTo>
                    <a:pt x="1656047" y="3044"/>
                  </a:lnTo>
                  <a:lnTo>
                    <a:pt x="1669847" y="2126"/>
                  </a:lnTo>
                  <a:lnTo>
                    <a:pt x="1683648" y="1355"/>
                  </a:lnTo>
                  <a:lnTo>
                    <a:pt x="1697448" y="743"/>
                  </a:lnTo>
                  <a:lnTo>
                    <a:pt x="1711248" y="304"/>
                  </a:lnTo>
                  <a:lnTo>
                    <a:pt x="1725049" y="51"/>
                  </a:lnTo>
                  <a:lnTo>
                    <a:pt x="1738849" y="0"/>
                  </a:lnTo>
                  <a:lnTo>
                    <a:pt x="1752650" y="163"/>
                  </a:lnTo>
                  <a:lnTo>
                    <a:pt x="1766450" y="557"/>
                  </a:lnTo>
                  <a:lnTo>
                    <a:pt x="1780250" y="1196"/>
                  </a:lnTo>
                  <a:lnTo>
                    <a:pt x="1794051" y="2093"/>
                  </a:lnTo>
                  <a:lnTo>
                    <a:pt x="1807851" y="3264"/>
                  </a:lnTo>
                  <a:lnTo>
                    <a:pt x="1821652" y="4720"/>
                  </a:lnTo>
                  <a:lnTo>
                    <a:pt x="1835452" y="6473"/>
                  </a:lnTo>
                  <a:lnTo>
                    <a:pt x="1849252" y="8535"/>
                  </a:lnTo>
                  <a:lnTo>
                    <a:pt x="1863053" y="10914"/>
                  </a:lnTo>
                  <a:lnTo>
                    <a:pt x="1876853" y="13618"/>
                  </a:lnTo>
                  <a:lnTo>
                    <a:pt x="1890654" y="16654"/>
                  </a:lnTo>
                  <a:lnTo>
                    <a:pt x="1904454" y="20026"/>
                  </a:lnTo>
                  <a:lnTo>
                    <a:pt x="1918254" y="23738"/>
                  </a:lnTo>
                  <a:lnTo>
                    <a:pt x="1932055" y="27792"/>
                  </a:lnTo>
                  <a:lnTo>
                    <a:pt x="1945855" y="32187"/>
                  </a:lnTo>
                  <a:lnTo>
                    <a:pt x="1959655" y="36924"/>
                  </a:lnTo>
                  <a:lnTo>
                    <a:pt x="1973456" y="41998"/>
                  </a:lnTo>
                  <a:lnTo>
                    <a:pt x="1987256" y="47404"/>
                  </a:lnTo>
                  <a:lnTo>
                    <a:pt x="2001057" y="53137"/>
                  </a:lnTo>
                  <a:lnTo>
                    <a:pt x="2014857" y="59188"/>
                  </a:lnTo>
                  <a:lnTo>
                    <a:pt x="2028657" y="65546"/>
                  </a:lnTo>
                  <a:lnTo>
                    <a:pt x="2042458" y="72201"/>
                  </a:lnTo>
                  <a:lnTo>
                    <a:pt x="2056258" y="79139"/>
                  </a:lnTo>
                  <a:lnTo>
                    <a:pt x="2070059" y="86346"/>
                  </a:lnTo>
                  <a:lnTo>
                    <a:pt x="2083859" y="93806"/>
                  </a:lnTo>
                  <a:lnTo>
                    <a:pt x="2097659" y="101504"/>
                  </a:lnTo>
                  <a:lnTo>
                    <a:pt x="2111460" y="109422"/>
                  </a:lnTo>
                  <a:lnTo>
                    <a:pt x="2125260" y="117543"/>
                  </a:lnTo>
                  <a:lnTo>
                    <a:pt x="2139061" y="125848"/>
                  </a:lnTo>
                  <a:lnTo>
                    <a:pt x="2152861" y="134319"/>
                  </a:lnTo>
                  <a:lnTo>
                    <a:pt x="2166661" y="142937"/>
                  </a:lnTo>
                  <a:lnTo>
                    <a:pt x="2180462" y="151683"/>
                  </a:lnTo>
                  <a:lnTo>
                    <a:pt x="2194262" y="160538"/>
                  </a:lnTo>
                  <a:lnTo>
                    <a:pt x="2208063" y="169483"/>
                  </a:lnTo>
                  <a:lnTo>
                    <a:pt x="2221863" y="178499"/>
                  </a:lnTo>
                  <a:lnTo>
                    <a:pt x="2235663" y="187567"/>
                  </a:lnTo>
                  <a:lnTo>
                    <a:pt x="2249464" y="196669"/>
                  </a:lnTo>
                  <a:lnTo>
                    <a:pt x="2263264" y="205788"/>
                  </a:lnTo>
                  <a:lnTo>
                    <a:pt x="2277065" y="214908"/>
                  </a:lnTo>
                  <a:lnTo>
                    <a:pt x="2290865" y="224014"/>
                  </a:lnTo>
                  <a:lnTo>
                    <a:pt x="2304665" y="233096"/>
                  </a:lnTo>
                  <a:lnTo>
                    <a:pt x="2318466" y="242143"/>
                  </a:lnTo>
                  <a:lnTo>
                    <a:pt x="2332266" y="251149"/>
                  </a:lnTo>
                  <a:lnTo>
                    <a:pt x="2346067" y="260108"/>
                  </a:lnTo>
                  <a:lnTo>
                    <a:pt x="2359867" y="269018"/>
                  </a:lnTo>
                  <a:lnTo>
                    <a:pt x="2373667" y="277878"/>
                  </a:lnTo>
                  <a:lnTo>
                    <a:pt x="2387468" y="286689"/>
                  </a:lnTo>
                  <a:lnTo>
                    <a:pt x="2401268" y="295452"/>
                  </a:lnTo>
                  <a:lnTo>
                    <a:pt x="2415068" y="304168"/>
                  </a:lnTo>
                  <a:lnTo>
                    <a:pt x="2428869" y="312842"/>
                  </a:lnTo>
                  <a:lnTo>
                    <a:pt x="2442669" y="321476"/>
                  </a:lnTo>
                  <a:lnTo>
                    <a:pt x="2456470" y="330074"/>
                  </a:lnTo>
                  <a:lnTo>
                    <a:pt x="2470270" y="338639"/>
                  </a:lnTo>
                  <a:lnTo>
                    <a:pt x="2484070" y="347174"/>
                  </a:lnTo>
                  <a:lnTo>
                    <a:pt x="2497871" y="355684"/>
                  </a:lnTo>
                  <a:lnTo>
                    <a:pt x="2511671" y="364171"/>
                  </a:lnTo>
                  <a:lnTo>
                    <a:pt x="2525472" y="372640"/>
                  </a:lnTo>
                  <a:lnTo>
                    <a:pt x="2539272" y="381095"/>
                  </a:lnTo>
                  <a:lnTo>
                    <a:pt x="2553072" y="389538"/>
                  </a:lnTo>
                  <a:lnTo>
                    <a:pt x="2566873" y="397974"/>
                  </a:lnTo>
                  <a:lnTo>
                    <a:pt x="2580673" y="406407"/>
                  </a:lnTo>
                  <a:lnTo>
                    <a:pt x="2594474" y="414839"/>
                  </a:lnTo>
                  <a:lnTo>
                    <a:pt x="2608274" y="423276"/>
                  </a:lnTo>
                  <a:lnTo>
                    <a:pt x="2622074" y="431721"/>
                  </a:lnTo>
                  <a:lnTo>
                    <a:pt x="2635875" y="440173"/>
                  </a:lnTo>
                  <a:lnTo>
                    <a:pt x="2649675" y="448632"/>
                  </a:lnTo>
                  <a:lnTo>
                    <a:pt x="2663476" y="457098"/>
                  </a:lnTo>
                  <a:lnTo>
                    <a:pt x="2677276" y="465571"/>
                  </a:lnTo>
                  <a:lnTo>
                    <a:pt x="2691076" y="474051"/>
                  </a:lnTo>
                  <a:lnTo>
                    <a:pt x="2704877" y="482537"/>
                  </a:lnTo>
                  <a:lnTo>
                    <a:pt x="2718677" y="491028"/>
                  </a:lnTo>
                  <a:lnTo>
                    <a:pt x="2732478" y="499526"/>
                  </a:lnTo>
                  <a:lnTo>
                    <a:pt x="2746278" y="508028"/>
                  </a:lnTo>
                  <a:lnTo>
                    <a:pt x="2760078" y="516535"/>
                  </a:lnTo>
                  <a:lnTo>
                    <a:pt x="2773879" y="525047"/>
                  </a:lnTo>
                  <a:lnTo>
                    <a:pt x="2787679" y="533563"/>
                  </a:lnTo>
                  <a:lnTo>
                    <a:pt x="2801480" y="542083"/>
                  </a:lnTo>
                  <a:lnTo>
                    <a:pt x="2815280" y="550607"/>
                  </a:lnTo>
                  <a:lnTo>
                    <a:pt x="2829080" y="559134"/>
                  </a:lnTo>
                  <a:lnTo>
                    <a:pt x="2842881" y="567665"/>
                  </a:lnTo>
                  <a:lnTo>
                    <a:pt x="2856681" y="576198"/>
                  </a:lnTo>
                  <a:lnTo>
                    <a:pt x="2870482" y="584735"/>
                  </a:lnTo>
                  <a:lnTo>
                    <a:pt x="2884282" y="593274"/>
                  </a:lnTo>
                  <a:lnTo>
                    <a:pt x="2898082" y="601816"/>
                  </a:lnTo>
                  <a:lnTo>
                    <a:pt x="2911883" y="610360"/>
                  </a:lnTo>
                  <a:lnTo>
                    <a:pt x="2925683" y="618907"/>
                  </a:lnTo>
                  <a:lnTo>
                    <a:pt x="2939483" y="627455"/>
                  </a:lnTo>
                  <a:lnTo>
                    <a:pt x="2953284" y="636005"/>
                  </a:lnTo>
                  <a:lnTo>
                    <a:pt x="2967084" y="644557"/>
                  </a:lnTo>
                  <a:lnTo>
                    <a:pt x="2967084" y="6445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48686" y="2232512"/>
              <a:ext cx="2967084" cy="743859"/>
            </a:xfrm>
            <a:custGeom>
              <a:avLst/>
              <a:pathLst>
                <a:path w="2967084" h="743859">
                  <a:moveTo>
                    <a:pt x="2967084" y="743859"/>
                  </a:moveTo>
                  <a:lnTo>
                    <a:pt x="2967084" y="743859"/>
                  </a:lnTo>
                  <a:lnTo>
                    <a:pt x="2953284" y="733048"/>
                  </a:lnTo>
                  <a:lnTo>
                    <a:pt x="2939483" y="722240"/>
                  </a:lnTo>
                  <a:lnTo>
                    <a:pt x="2925683" y="711434"/>
                  </a:lnTo>
                  <a:lnTo>
                    <a:pt x="2911883" y="700631"/>
                  </a:lnTo>
                  <a:lnTo>
                    <a:pt x="2898082" y="689831"/>
                  </a:lnTo>
                  <a:lnTo>
                    <a:pt x="2884282" y="679035"/>
                  </a:lnTo>
                  <a:lnTo>
                    <a:pt x="2870482" y="668243"/>
                  </a:lnTo>
                  <a:lnTo>
                    <a:pt x="2856681" y="657454"/>
                  </a:lnTo>
                  <a:lnTo>
                    <a:pt x="2842881" y="646671"/>
                  </a:lnTo>
                  <a:lnTo>
                    <a:pt x="2829080" y="635892"/>
                  </a:lnTo>
                  <a:lnTo>
                    <a:pt x="2815280" y="625118"/>
                  </a:lnTo>
                  <a:lnTo>
                    <a:pt x="2801480" y="614350"/>
                  </a:lnTo>
                  <a:lnTo>
                    <a:pt x="2787679" y="603588"/>
                  </a:lnTo>
                  <a:lnTo>
                    <a:pt x="2773879" y="592834"/>
                  </a:lnTo>
                  <a:lnTo>
                    <a:pt x="2760078" y="582086"/>
                  </a:lnTo>
                  <a:lnTo>
                    <a:pt x="2746278" y="571347"/>
                  </a:lnTo>
                  <a:lnTo>
                    <a:pt x="2732478" y="560617"/>
                  </a:lnTo>
                  <a:lnTo>
                    <a:pt x="2718677" y="549896"/>
                  </a:lnTo>
                  <a:lnTo>
                    <a:pt x="2704877" y="539185"/>
                  </a:lnTo>
                  <a:lnTo>
                    <a:pt x="2691076" y="528487"/>
                  </a:lnTo>
                  <a:lnTo>
                    <a:pt x="2677276" y="517800"/>
                  </a:lnTo>
                  <a:lnTo>
                    <a:pt x="2663476" y="507128"/>
                  </a:lnTo>
                  <a:lnTo>
                    <a:pt x="2649675" y="496470"/>
                  </a:lnTo>
                  <a:lnTo>
                    <a:pt x="2635875" y="485829"/>
                  </a:lnTo>
                  <a:lnTo>
                    <a:pt x="2622074" y="475206"/>
                  </a:lnTo>
                  <a:lnTo>
                    <a:pt x="2608274" y="464602"/>
                  </a:lnTo>
                  <a:lnTo>
                    <a:pt x="2594474" y="454020"/>
                  </a:lnTo>
                  <a:lnTo>
                    <a:pt x="2580673" y="443459"/>
                  </a:lnTo>
                  <a:lnTo>
                    <a:pt x="2566873" y="432921"/>
                  </a:lnTo>
                  <a:lnTo>
                    <a:pt x="2553072" y="422404"/>
                  </a:lnTo>
                  <a:lnTo>
                    <a:pt x="2539272" y="411911"/>
                  </a:lnTo>
                  <a:lnTo>
                    <a:pt x="2525472" y="401442"/>
                  </a:lnTo>
                  <a:lnTo>
                    <a:pt x="2511671" y="390999"/>
                  </a:lnTo>
                  <a:lnTo>
                    <a:pt x="2497871" y="380582"/>
                  </a:lnTo>
                  <a:lnTo>
                    <a:pt x="2484070" y="370195"/>
                  </a:lnTo>
                  <a:lnTo>
                    <a:pt x="2470270" y="359839"/>
                  </a:lnTo>
                  <a:lnTo>
                    <a:pt x="2456470" y="349518"/>
                  </a:lnTo>
                  <a:lnTo>
                    <a:pt x="2442669" y="339234"/>
                  </a:lnTo>
                  <a:lnTo>
                    <a:pt x="2428869" y="328992"/>
                  </a:lnTo>
                  <a:lnTo>
                    <a:pt x="2415068" y="318796"/>
                  </a:lnTo>
                  <a:lnTo>
                    <a:pt x="2401268" y="308651"/>
                  </a:lnTo>
                  <a:lnTo>
                    <a:pt x="2387468" y="298562"/>
                  </a:lnTo>
                  <a:lnTo>
                    <a:pt x="2373667" y="288534"/>
                  </a:lnTo>
                  <a:lnTo>
                    <a:pt x="2359867" y="278574"/>
                  </a:lnTo>
                  <a:lnTo>
                    <a:pt x="2346067" y="268687"/>
                  </a:lnTo>
                  <a:lnTo>
                    <a:pt x="2332266" y="258877"/>
                  </a:lnTo>
                  <a:lnTo>
                    <a:pt x="2318466" y="249150"/>
                  </a:lnTo>
                  <a:lnTo>
                    <a:pt x="2304665" y="239510"/>
                  </a:lnTo>
                  <a:lnTo>
                    <a:pt x="2290865" y="229958"/>
                  </a:lnTo>
                  <a:lnTo>
                    <a:pt x="2277065" y="220497"/>
                  </a:lnTo>
                  <a:lnTo>
                    <a:pt x="2263264" y="211128"/>
                  </a:lnTo>
                  <a:lnTo>
                    <a:pt x="2249464" y="201849"/>
                  </a:lnTo>
                  <a:lnTo>
                    <a:pt x="2235663" y="192663"/>
                  </a:lnTo>
                  <a:lnTo>
                    <a:pt x="2221863" y="183568"/>
                  </a:lnTo>
                  <a:lnTo>
                    <a:pt x="2208063" y="174566"/>
                  </a:lnTo>
                  <a:lnTo>
                    <a:pt x="2194262" y="165660"/>
                  </a:lnTo>
                  <a:lnTo>
                    <a:pt x="2180462" y="156853"/>
                  </a:lnTo>
                  <a:lnTo>
                    <a:pt x="2166661" y="148152"/>
                  </a:lnTo>
                  <a:lnTo>
                    <a:pt x="2152861" y="139563"/>
                  </a:lnTo>
                  <a:lnTo>
                    <a:pt x="2139061" y="131097"/>
                  </a:lnTo>
                  <a:lnTo>
                    <a:pt x="2125260" y="122765"/>
                  </a:lnTo>
                  <a:lnTo>
                    <a:pt x="2111460" y="114579"/>
                  </a:lnTo>
                  <a:lnTo>
                    <a:pt x="2097659" y="106554"/>
                  </a:lnTo>
                  <a:lnTo>
                    <a:pt x="2083859" y="98706"/>
                  </a:lnTo>
                  <a:lnTo>
                    <a:pt x="2070059" y="91052"/>
                  </a:lnTo>
                  <a:lnTo>
                    <a:pt x="2056258" y="83611"/>
                  </a:lnTo>
                  <a:lnTo>
                    <a:pt x="2042458" y="76400"/>
                  </a:lnTo>
                  <a:lnTo>
                    <a:pt x="2028657" y="69441"/>
                  </a:lnTo>
                  <a:lnTo>
                    <a:pt x="2014857" y="62751"/>
                  </a:lnTo>
                  <a:lnTo>
                    <a:pt x="2001057" y="56349"/>
                  </a:lnTo>
                  <a:lnTo>
                    <a:pt x="1987256" y="50255"/>
                  </a:lnTo>
                  <a:lnTo>
                    <a:pt x="1973456" y="44483"/>
                  </a:lnTo>
                  <a:lnTo>
                    <a:pt x="1959655" y="39050"/>
                  </a:lnTo>
                  <a:lnTo>
                    <a:pt x="1945855" y="33969"/>
                  </a:lnTo>
                  <a:lnTo>
                    <a:pt x="1932055" y="29249"/>
                  </a:lnTo>
                  <a:lnTo>
                    <a:pt x="1918254" y="24898"/>
                  </a:lnTo>
                  <a:lnTo>
                    <a:pt x="1904454" y="20919"/>
                  </a:lnTo>
                  <a:lnTo>
                    <a:pt x="1890654" y="17316"/>
                  </a:lnTo>
                  <a:lnTo>
                    <a:pt x="1876853" y="14084"/>
                  </a:lnTo>
                  <a:lnTo>
                    <a:pt x="1863053" y="11219"/>
                  </a:lnTo>
                  <a:lnTo>
                    <a:pt x="1849252" y="8712"/>
                  </a:lnTo>
                  <a:lnTo>
                    <a:pt x="1835452" y="6554"/>
                  </a:lnTo>
                  <a:lnTo>
                    <a:pt x="1821652" y="4732"/>
                  </a:lnTo>
                  <a:lnTo>
                    <a:pt x="1807851" y="3231"/>
                  </a:lnTo>
                  <a:lnTo>
                    <a:pt x="1794051" y="2037"/>
                  </a:lnTo>
                  <a:lnTo>
                    <a:pt x="1780250" y="1133"/>
                  </a:lnTo>
                  <a:lnTo>
                    <a:pt x="1766450" y="503"/>
                  </a:lnTo>
                  <a:lnTo>
                    <a:pt x="1752650" y="131"/>
                  </a:lnTo>
                  <a:lnTo>
                    <a:pt x="1738849" y="0"/>
                  </a:lnTo>
                  <a:lnTo>
                    <a:pt x="1725049" y="93"/>
                  </a:lnTo>
                  <a:lnTo>
                    <a:pt x="1711248" y="395"/>
                  </a:lnTo>
                  <a:lnTo>
                    <a:pt x="1697448" y="891"/>
                  </a:lnTo>
                  <a:lnTo>
                    <a:pt x="1683648" y="1567"/>
                  </a:lnTo>
                  <a:lnTo>
                    <a:pt x="1669847" y="2407"/>
                  </a:lnTo>
                  <a:lnTo>
                    <a:pt x="1656047" y="3400"/>
                  </a:lnTo>
                  <a:lnTo>
                    <a:pt x="1642246" y="4532"/>
                  </a:lnTo>
                  <a:lnTo>
                    <a:pt x="1628446" y="5793"/>
                  </a:lnTo>
                  <a:lnTo>
                    <a:pt x="1614646" y="7171"/>
                  </a:lnTo>
                  <a:lnTo>
                    <a:pt x="1600845" y="8657"/>
                  </a:lnTo>
                  <a:lnTo>
                    <a:pt x="1587045" y="10241"/>
                  </a:lnTo>
                  <a:lnTo>
                    <a:pt x="1573244" y="11916"/>
                  </a:lnTo>
                  <a:lnTo>
                    <a:pt x="1559444" y="13673"/>
                  </a:lnTo>
                  <a:lnTo>
                    <a:pt x="1545644" y="15507"/>
                  </a:lnTo>
                  <a:lnTo>
                    <a:pt x="1531843" y="17410"/>
                  </a:lnTo>
                  <a:lnTo>
                    <a:pt x="1518043" y="19377"/>
                  </a:lnTo>
                  <a:lnTo>
                    <a:pt x="1504242" y="21404"/>
                  </a:lnTo>
                  <a:lnTo>
                    <a:pt x="1490442" y="23486"/>
                  </a:lnTo>
                  <a:lnTo>
                    <a:pt x="1476642" y="25620"/>
                  </a:lnTo>
                  <a:lnTo>
                    <a:pt x="1462841" y="27802"/>
                  </a:lnTo>
                  <a:lnTo>
                    <a:pt x="1449041" y="30029"/>
                  </a:lnTo>
                  <a:lnTo>
                    <a:pt x="1435241" y="32300"/>
                  </a:lnTo>
                  <a:lnTo>
                    <a:pt x="1421440" y="34611"/>
                  </a:lnTo>
                  <a:lnTo>
                    <a:pt x="1407640" y="36961"/>
                  </a:lnTo>
                  <a:lnTo>
                    <a:pt x="1393839" y="39348"/>
                  </a:lnTo>
                  <a:lnTo>
                    <a:pt x="1380039" y="41771"/>
                  </a:lnTo>
                  <a:lnTo>
                    <a:pt x="1366239" y="44228"/>
                  </a:lnTo>
                  <a:lnTo>
                    <a:pt x="1352438" y="46720"/>
                  </a:lnTo>
                  <a:lnTo>
                    <a:pt x="1338638" y="49246"/>
                  </a:lnTo>
                  <a:lnTo>
                    <a:pt x="1324837" y="51805"/>
                  </a:lnTo>
                  <a:lnTo>
                    <a:pt x="1311037" y="54396"/>
                  </a:lnTo>
                  <a:lnTo>
                    <a:pt x="1297237" y="57021"/>
                  </a:lnTo>
                  <a:lnTo>
                    <a:pt x="1283436" y="59679"/>
                  </a:lnTo>
                  <a:lnTo>
                    <a:pt x="1269636" y="62369"/>
                  </a:lnTo>
                  <a:lnTo>
                    <a:pt x="1255835" y="65094"/>
                  </a:lnTo>
                  <a:lnTo>
                    <a:pt x="1242035" y="67852"/>
                  </a:lnTo>
                  <a:lnTo>
                    <a:pt x="1228235" y="70644"/>
                  </a:lnTo>
                  <a:lnTo>
                    <a:pt x="1214434" y="73471"/>
                  </a:lnTo>
                  <a:lnTo>
                    <a:pt x="1200634" y="76334"/>
                  </a:lnTo>
                  <a:lnTo>
                    <a:pt x="1186833" y="79232"/>
                  </a:lnTo>
                  <a:lnTo>
                    <a:pt x="1173033" y="82167"/>
                  </a:lnTo>
                  <a:lnTo>
                    <a:pt x="1159233" y="85140"/>
                  </a:lnTo>
                  <a:lnTo>
                    <a:pt x="1145432" y="88150"/>
                  </a:lnTo>
                  <a:lnTo>
                    <a:pt x="1131632" y="91199"/>
                  </a:lnTo>
                  <a:lnTo>
                    <a:pt x="1117831" y="94287"/>
                  </a:lnTo>
                  <a:lnTo>
                    <a:pt x="1104031" y="97416"/>
                  </a:lnTo>
                  <a:lnTo>
                    <a:pt x="1090231" y="100585"/>
                  </a:lnTo>
                  <a:lnTo>
                    <a:pt x="1076430" y="103796"/>
                  </a:lnTo>
                  <a:lnTo>
                    <a:pt x="1062630" y="107049"/>
                  </a:lnTo>
                  <a:lnTo>
                    <a:pt x="1048829" y="110344"/>
                  </a:lnTo>
                  <a:lnTo>
                    <a:pt x="1035029" y="113683"/>
                  </a:lnTo>
                  <a:lnTo>
                    <a:pt x="1021229" y="117066"/>
                  </a:lnTo>
                  <a:lnTo>
                    <a:pt x="1007428" y="120493"/>
                  </a:lnTo>
                  <a:lnTo>
                    <a:pt x="993628" y="123965"/>
                  </a:lnTo>
                  <a:lnTo>
                    <a:pt x="979827" y="127482"/>
                  </a:lnTo>
                  <a:lnTo>
                    <a:pt x="966027" y="131045"/>
                  </a:lnTo>
                  <a:lnTo>
                    <a:pt x="952227" y="134655"/>
                  </a:lnTo>
                  <a:lnTo>
                    <a:pt x="938426" y="138311"/>
                  </a:lnTo>
                  <a:lnTo>
                    <a:pt x="924626" y="142013"/>
                  </a:lnTo>
                  <a:lnTo>
                    <a:pt x="910826" y="145763"/>
                  </a:lnTo>
                  <a:lnTo>
                    <a:pt x="897025" y="149560"/>
                  </a:lnTo>
                  <a:lnTo>
                    <a:pt x="883225" y="153404"/>
                  </a:lnTo>
                  <a:lnTo>
                    <a:pt x="869424" y="157296"/>
                  </a:lnTo>
                  <a:lnTo>
                    <a:pt x="855624" y="161235"/>
                  </a:lnTo>
                  <a:lnTo>
                    <a:pt x="841824" y="165222"/>
                  </a:lnTo>
                  <a:lnTo>
                    <a:pt x="828023" y="169257"/>
                  </a:lnTo>
                  <a:lnTo>
                    <a:pt x="814223" y="173338"/>
                  </a:lnTo>
                  <a:lnTo>
                    <a:pt x="800422" y="177468"/>
                  </a:lnTo>
                  <a:lnTo>
                    <a:pt x="786622" y="181644"/>
                  </a:lnTo>
                  <a:lnTo>
                    <a:pt x="772822" y="185868"/>
                  </a:lnTo>
                  <a:lnTo>
                    <a:pt x="759021" y="190139"/>
                  </a:lnTo>
                  <a:lnTo>
                    <a:pt x="745221" y="194456"/>
                  </a:lnTo>
                  <a:lnTo>
                    <a:pt x="731420" y="198820"/>
                  </a:lnTo>
                  <a:lnTo>
                    <a:pt x="717620" y="203230"/>
                  </a:lnTo>
                  <a:lnTo>
                    <a:pt x="703820" y="207686"/>
                  </a:lnTo>
                  <a:lnTo>
                    <a:pt x="690019" y="212188"/>
                  </a:lnTo>
                  <a:lnTo>
                    <a:pt x="676219" y="216736"/>
                  </a:lnTo>
                  <a:lnTo>
                    <a:pt x="662418" y="221328"/>
                  </a:lnTo>
                  <a:lnTo>
                    <a:pt x="648618" y="225965"/>
                  </a:lnTo>
                  <a:lnTo>
                    <a:pt x="634818" y="230647"/>
                  </a:lnTo>
                  <a:lnTo>
                    <a:pt x="621017" y="235373"/>
                  </a:lnTo>
                  <a:lnTo>
                    <a:pt x="607217" y="240142"/>
                  </a:lnTo>
                  <a:lnTo>
                    <a:pt x="593416" y="244955"/>
                  </a:lnTo>
                  <a:lnTo>
                    <a:pt x="579616" y="249812"/>
                  </a:lnTo>
                  <a:lnTo>
                    <a:pt x="565816" y="254710"/>
                  </a:lnTo>
                  <a:lnTo>
                    <a:pt x="552015" y="259652"/>
                  </a:lnTo>
                  <a:lnTo>
                    <a:pt x="538215" y="264635"/>
                  </a:lnTo>
                  <a:lnTo>
                    <a:pt x="524414" y="269660"/>
                  </a:lnTo>
                  <a:lnTo>
                    <a:pt x="510614" y="274726"/>
                  </a:lnTo>
                  <a:lnTo>
                    <a:pt x="496814" y="279833"/>
                  </a:lnTo>
                  <a:lnTo>
                    <a:pt x="483013" y="284981"/>
                  </a:lnTo>
                  <a:lnTo>
                    <a:pt x="469213" y="290170"/>
                  </a:lnTo>
                  <a:lnTo>
                    <a:pt x="455413" y="295398"/>
                  </a:lnTo>
                  <a:lnTo>
                    <a:pt x="441612" y="300666"/>
                  </a:lnTo>
                  <a:lnTo>
                    <a:pt x="427812" y="305974"/>
                  </a:lnTo>
                  <a:lnTo>
                    <a:pt x="414011" y="311320"/>
                  </a:lnTo>
                  <a:lnTo>
                    <a:pt x="400211" y="316706"/>
                  </a:lnTo>
                  <a:lnTo>
                    <a:pt x="386411" y="322130"/>
                  </a:lnTo>
                  <a:lnTo>
                    <a:pt x="372610" y="327592"/>
                  </a:lnTo>
                  <a:lnTo>
                    <a:pt x="358810" y="333092"/>
                  </a:lnTo>
                  <a:lnTo>
                    <a:pt x="345009" y="338630"/>
                  </a:lnTo>
                  <a:lnTo>
                    <a:pt x="331209" y="344205"/>
                  </a:lnTo>
                  <a:lnTo>
                    <a:pt x="317409" y="349818"/>
                  </a:lnTo>
                  <a:lnTo>
                    <a:pt x="303608" y="355468"/>
                  </a:lnTo>
                  <a:lnTo>
                    <a:pt x="289808" y="361154"/>
                  </a:lnTo>
                  <a:lnTo>
                    <a:pt x="276007" y="366877"/>
                  </a:lnTo>
                  <a:lnTo>
                    <a:pt x="262207" y="372636"/>
                  </a:lnTo>
                  <a:lnTo>
                    <a:pt x="248407" y="378431"/>
                  </a:lnTo>
                  <a:lnTo>
                    <a:pt x="234606" y="384263"/>
                  </a:lnTo>
                  <a:lnTo>
                    <a:pt x="220806" y="390130"/>
                  </a:lnTo>
                  <a:lnTo>
                    <a:pt x="207005" y="396032"/>
                  </a:lnTo>
                  <a:lnTo>
                    <a:pt x="193205" y="401970"/>
                  </a:lnTo>
                  <a:lnTo>
                    <a:pt x="179405" y="407943"/>
                  </a:lnTo>
                  <a:lnTo>
                    <a:pt x="165604" y="413951"/>
                  </a:lnTo>
                  <a:lnTo>
                    <a:pt x="151804" y="419994"/>
                  </a:lnTo>
                  <a:lnTo>
                    <a:pt x="138003" y="426072"/>
                  </a:lnTo>
                  <a:lnTo>
                    <a:pt x="124203" y="432184"/>
                  </a:lnTo>
                  <a:lnTo>
                    <a:pt x="110403" y="438331"/>
                  </a:lnTo>
                  <a:lnTo>
                    <a:pt x="96602" y="444512"/>
                  </a:lnTo>
                  <a:lnTo>
                    <a:pt x="82802" y="450727"/>
                  </a:lnTo>
                  <a:lnTo>
                    <a:pt x="69001" y="456976"/>
                  </a:lnTo>
                  <a:lnTo>
                    <a:pt x="55201" y="463259"/>
                  </a:lnTo>
                  <a:lnTo>
                    <a:pt x="41401" y="469576"/>
                  </a:lnTo>
                  <a:lnTo>
                    <a:pt x="27600" y="475927"/>
                  </a:lnTo>
                  <a:lnTo>
                    <a:pt x="13800" y="482311"/>
                  </a:lnTo>
                  <a:lnTo>
                    <a:pt x="0" y="488729"/>
                  </a:lnTo>
                  <a:lnTo>
                    <a:pt x="0" y="4887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48686" y="2209420"/>
              <a:ext cx="2967084" cy="638647"/>
            </a:xfrm>
            <a:custGeom>
              <a:avLst/>
              <a:pathLst>
                <a:path w="2967084" h="638647">
                  <a:moveTo>
                    <a:pt x="0" y="536764"/>
                  </a:moveTo>
                  <a:lnTo>
                    <a:pt x="13800" y="531186"/>
                  </a:lnTo>
                  <a:lnTo>
                    <a:pt x="27600" y="525622"/>
                  </a:lnTo>
                  <a:lnTo>
                    <a:pt x="41401" y="520072"/>
                  </a:lnTo>
                  <a:lnTo>
                    <a:pt x="55201" y="514538"/>
                  </a:lnTo>
                  <a:lnTo>
                    <a:pt x="69001" y="509018"/>
                  </a:lnTo>
                  <a:lnTo>
                    <a:pt x="82802" y="503512"/>
                  </a:lnTo>
                  <a:lnTo>
                    <a:pt x="96602" y="498022"/>
                  </a:lnTo>
                  <a:lnTo>
                    <a:pt x="110403" y="492546"/>
                  </a:lnTo>
                  <a:lnTo>
                    <a:pt x="124203" y="487085"/>
                  </a:lnTo>
                  <a:lnTo>
                    <a:pt x="138003" y="481639"/>
                  </a:lnTo>
                  <a:lnTo>
                    <a:pt x="151804" y="476208"/>
                  </a:lnTo>
                  <a:lnTo>
                    <a:pt x="165604" y="470792"/>
                  </a:lnTo>
                  <a:lnTo>
                    <a:pt x="179405" y="465392"/>
                  </a:lnTo>
                  <a:lnTo>
                    <a:pt x="193205" y="460006"/>
                  </a:lnTo>
                  <a:lnTo>
                    <a:pt x="207005" y="454636"/>
                  </a:lnTo>
                  <a:lnTo>
                    <a:pt x="220806" y="449281"/>
                  </a:lnTo>
                  <a:lnTo>
                    <a:pt x="234606" y="443942"/>
                  </a:lnTo>
                  <a:lnTo>
                    <a:pt x="248407" y="438618"/>
                  </a:lnTo>
                  <a:lnTo>
                    <a:pt x="262207" y="433311"/>
                  </a:lnTo>
                  <a:lnTo>
                    <a:pt x="276007" y="428019"/>
                  </a:lnTo>
                  <a:lnTo>
                    <a:pt x="289808" y="422743"/>
                  </a:lnTo>
                  <a:lnTo>
                    <a:pt x="303608" y="417483"/>
                  </a:lnTo>
                  <a:lnTo>
                    <a:pt x="317409" y="412240"/>
                  </a:lnTo>
                  <a:lnTo>
                    <a:pt x="331209" y="407013"/>
                  </a:lnTo>
                  <a:lnTo>
                    <a:pt x="345009" y="401803"/>
                  </a:lnTo>
                  <a:lnTo>
                    <a:pt x="358810" y="396610"/>
                  </a:lnTo>
                  <a:lnTo>
                    <a:pt x="372610" y="391434"/>
                  </a:lnTo>
                  <a:lnTo>
                    <a:pt x="386411" y="386274"/>
                  </a:lnTo>
                  <a:lnTo>
                    <a:pt x="400211" y="381132"/>
                  </a:lnTo>
                  <a:lnTo>
                    <a:pt x="414011" y="376008"/>
                  </a:lnTo>
                  <a:lnTo>
                    <a:pt x="427812" y="370901"/>
                  </a:lnTo>
                  <a:lnTo>
                    <a:pt x="441612" y="365812"/>
                  </a:lnTo>
                  <a:lnTo>
                    <a:pt x="455413" y="360742"/>
                  </a:lnTo>
                  <a:lnTo>
                    <a:pt x="469213" y="355689"/>
                  </a:lnTo>
                  <a:lnTo>
                    <a:pt x="483013" y="350655"/>
                  </a:lnTo>
                  <a:lnTo>
                    <a:pt x="496814" y="345639"/>
                  </a:lnTo>
                  <a:lnTo>
                    <a:pt x="510614" y="340642"/>
                  </a:lnTo>
                  <a:lnTo>
                    <a:pt x="524414" y="335664"/>
                  </a:lnTo>
                  <a:lnTo>
                    <a:pt x="538215" y="330705"/>
                  </a:lnTo>
                  <a:lnTo>
                    <a:pt x="552015" y="325765"/>
                  </a:lnTo>
                  <a:lnTo>
                    <a:pt x="565816" y="320845"/>
                  </a:lnTo>
                  <a:lnTo>
                    <a:pt x="579616" y="315945"/>
                  </a:lnTo>
                  <a:lnTo>
                    <a:pt x="593416" y="311064"/>
                  </a:lnTo>
                  <a:lnTo>
                    <a:pt x="607217" y="306204"/>
                  </a:lnTo>
                  <a:lnTo>
                    <a:pt x="621017" y="301364"/>
                  </a:lnTo>
                  <a:lnTo>
                    <a:pt x="634818" y="296544"/>
                  </a:lnTo>
                  <a:lnTo>
                    <a:pt x="648618" y="291745"/>
                  </a:lnTo>
                  <a:lnTo>
                    <a:pt x="662418" y="286966"/>
                  </a:lnTo>
                  <a:lnTo>
                    <a:pt x="676219" y="282209"/>
                  </a:lnTo>
                  <a:lnTo>
                    <a:pt x="690019" y="277472"/>
                  </a:lnTo>
                  <a:lnTo>
                    <a:pt x="703820" y="272757"/>
                  </a:lnTo>
                  <a:lnTo>
                    <a:pt x="717620" y="268063"/>
                  </a:lnTo>
                  <a:lnTo>
                    <a:pt x="731420" y="263391"/>
                  </a:lnTo>
                  <a:lnTo>
                    <a:pt x="745221" y="258741"/>
                  </a:lnTo>
                  <a:lnTo>
                    <a:pt x="759021" y="254113"/>
                  </a:lnTo>
                  <a:lnTo>
                    <a:pt x="772822" y="249506"/>
                  </a:lnTo>
                  <a:lnTo>
                    <a:pt x="786622" y="244922"/>
                  </a:lnTo>
                  <a:lnTo>
                    <a:pt x="800422" y="240360"/>
                  </a:lnTo>
                  <a:lnTo>
                    <a:pt x="814223" y="235821"/>
                  </a:lnTo>
                  <a:lnTo>
                    <a:pt x="828023" y="231305"/>
                  </a:lnTo>
                  <a:lnTo>
                    <a:pt x="841824" y="226811"/>
                  </a:lnTo>
                  <a:lnTo>
                    <a:pt x="855624" y="222341"/>
                  </a:lnTo>
                  <a:lnTo>
                    <a:pt x="869424" y="217894"/>
                  </a:lnTo>
                  <a:lnTo>
                    <a:pt x="883225" y="213470"/>
                  </a:lnTo>
                  <a:lnTo>
                    <a:pt x="897025" y="209069"/>
                  </a:lnTo>
                  <a:lnTo>
                    <a:pt x="910826" y="204693"/>
                  </a:lnTo>
                  <a:lnTo>
                    <a:pt x="924626" y="200340"/>
                  </a:lnTo>
                  <a:lnTo>
                    <a:pt x="938426" y="196012"/>
                  </a:lnTo>
                  <a:lnTo>
                    <a:pt x="952227" y="191707"/>
                  </a:lnTo>
                  <a:lnTo>
                    <a:pt x="966027" y="187427"/>
                  </a:lnTo>
                  <a:lnTo>
                    <a:pt x="979827" y="183172"/>
                  </a:lnTo>
                  <a:lnTo>
                    <a:pt x="993628" y="178942"/>
                  </a:lnTo>
                  <a:lnTo>
                    <a:pt x="1007428" y="174738"/>
                  </a:lnTo>
                  <a:lnTo>
                    <a:pt x="1021229" y="170558"/>
                  </a:lnTo>
                  <a:lnTo>
                    <a:pt x="1035029" y="166405"/>
                  </a:lnTo>
                  <a:lnTo>
                    <a:pt x="1048829" y="162277"/>
                  </a:lnTo>
                  <a:lnTo>
                    <a:pt x="1062630" y="158176"/>
                  </a:lnTo>
                  <a:lnTo>
                    <a:pt x="1076430" y="154101"/>
                  </a:lnTo>
                  <a:lnTo>
                    <a:pt x="1090231" y="150053"/>
                  </a:lnTo>
                  <a:lnTo>
                    <a:pt x="1104031" y="146032"/>
                  </a:lnTo>
                  <a:lnTo>
                    <a:pt x="1117831" y="142040"/>
                  </a:lnTo>
                  <a:lnTo>
                    <a:pt x="1131632" y="138075"/>
                  </a:lnTo>
                  <a:lnTo>
                    <a:pt x="1145432" y="134138"/>
                  </a:lnTo>
                  <a:lnTo>
                    <a:pt x="1159233" y="130230"/>
                  </a:lnTo>
                  <a:lnTo>
                    <a:pt x="1173033" y="126351"/>
                  </a:lnTo>
                  <a:lnTo>
                    <a:pt x="1186833" y="122502"/>
                  </a:lnTo>
                  <a:lnTo>
                    <a:pt x="1200634" y="118683"/>
                  </a:lnTo>
                  <a:lnTo>
                    <a:pt x="1214434" y="114894"/>
                  </a:lnTo>
                  <a:lnTo>
                    <a:pt x="1228235" y="111136"/>
                  </a:lnTo>
                  <a:lnTo>
                    <a:pt x="1242035" y="107410"/>
                  </a:lnTo>
                  <a:lnTo>
                    <a:pt x="1255835" y="103715"/>
                  </a:lnTo>
                  <a:lnTo>
                    <a:pt x="1269636" y="100053"/>
                  </a:lnTo>
                  <a:lnTo>
                    <a:pt x="1283436" y="96424"/>
                  </a:lnTo>
                  <a:lnTo>
                    <a:pt x="1297237" y="92828"/>
                  </a:lnTo>
                  <a:lnTo>
                    <a:pt x="1311037" y="89267"/>
                  </a:lnTo>
                  <a:lnTo>
                    <a:pt x="1324837" y="85740"/>
                  </a:lnTo>
                  <a:lnTo>
                    <a:pt x="1338638" y="82249"/>
                  </a:lnTo>
                  <a:lnTo>
                    <a:pt x="1352438" y="78795"/>
                  </a:lnTo>
                  <a:lnTo>
                    <a:pt x="1366239" y="75377"/>
                  </a:lnTo>
                  <a:lnTo>
                    <a:pt x="1380039" y="71998"/>
                  </a:lnTo>
                  <a:lnTo>
                    <a:pt x="1393839" y="68658"/>
                  </a:lnTo>
                  <a:lnTo>
                    <a:pt x="1407640" y="65359"/>
                  </a:lnTo>
                  <a:lnTo>
                    <a:pt x="1421440" y="62101"/>
                  </a:lnTo>
                  <a:lnTo>
                    <a:pt x="1435241" y="58886"/>
                  </a:lnTo>
                  <a:lnTo>
                    <a:pt x="1449041" y="55716"/>
                  </a:lnTo>
                  <a:lnTo>
                    <a:pt x="1462841" y="52592"/>
                  </a:lnTo>
                  <a:lnTo>
                    <a:pt x="1476642" y="49516"/>
                  </a:lnTo>
                  <a:lnTo>
                    <a:pt x="1490442" y="46490"/>
                  </a:lnTo>
                  <a:lnTo>
                    <a:pt x="1504242" y="43516"/>
                  </a:lnTo>
                  <a:lnTo>
                    <a:pt x="1518043" y="40596"/>
                  </a:lnTo>
                  <a:lnTo>
                    <a:pt x="1531843" y="37732"/>
                  </a:lnTo>
                  <a:lnTo>
                    <a:pt x="1545644" y="34928"/>
                  </a:lnTo>
                  <a:lnTo>
                    <a:pt x="1559444" y="32186"/>
                  </a:lnTo>
                  <a:lnTo>
                    <a:pt x="1573244" y="29511"/>
                  </a:lnTo>
                  <a:lnTo>
                    <a:pt x="1587045" y="26906"/>
                  </a:lnTo>
                  <a:lnTo>
                    <a:pt x="1600845" y="24375"/>
                  </a:lnTo>
                  <a:lnTo>
                    <a:pt x="1614646" y="21924"/>
                  </a:lnTo>
                  <a:lnTo>
                    <a:pt x="1628446" y="19559"/>
                  </a:lnTo>
                  <a:lnTo>
                    <a:pt x="1642246" y="17286"/>
                  </a:lnTo>
                  <a:lnTo>
                    <a:pt x="1656047" y="15112"/>
                  </a:lnTo>
                  <a:lnTo>
                    <a:pt x="1669847" y="13043"/>
                  </a:lnTo>
                  <a:lnTo>
                    <a:pt x="1683648" y="11090"/>
                  </a:lnTo>
                  <a:lnTo>
                    <a:pt x="1697448" y="9259"/>
                  </a:lnTo>
                  <a:lnTo>
                    <a:pt x="1711248" y="7561"/>
                  </a:lnTo>
                  <a:lnTo>
                    <a:pt x="1725049" y="6005"/>
                  </a:lnTo>
                  <a:lnTo>
                    <a:pt x="1738849" y="4603"/>
                  </a:lnTo>
                  <a:lnTo>
                    <a:pt x="1752650" y="3364"/>
                  </a:lnTo>
                  <a:lnTo>
                    <a:pt x="1766450" y="2301"/>
                  </a:lnTo>
                  <a:lnTo>
                    <a:pt x="1780250" y="1424"/>
                  </a:lnTo>
                  <a:lnTo>
                    <a:pt x="1794051" y="744"/>
                  </a:lnTo>
                  <a:lnTo>
                    <a:pt x="1807851" y="273"/>
                  </a:lnTo>
                  <a:lnTo>
                    <a:pt x="1821652" y="22"/>
                  </a:lnTo>
                  <a:lnTo>
                    <a:pt x="1835452" y="0"/>
                  </a:lnTo>
                  <a:lnTo>
                    <a:pt x="1849252" y="216"/>
                  </a:lnTo>
                  <a:lnTo>
                    <a:pt x="1863053" y="681"/>
                  </a:lnTo>
                  <a:lnTo>
                    <a:pt x="1876853" y="1400"/>
                  </a:lnTo>
                  <a:lnTo>
                    <a:pt x="1890654" y="2382"/>
                  </a:lnTo>
                  <a:lnTo>
                    <a:pt x="1904454" y="3630"/>
                  </a:lnTo>
                  <a:lnTo>
                    <a:pt x="1918254" y="5151"/>
                  </a:lnTo>
                  <a:lnTo>
                    <a:pt x="1932055" y="6948"/>
                  </a:lnTo>
                  <a:lnTo>
                    <a:pt x="1945855" y="9023"/>
                  </a:lnTo>
                  <a:lnTo>
                    <a:pt x="1959655" y="11379"/>
                  </a:lnTo>
                  <a:lnTo>
                    <a:pt x="1973456" y="14017"/>
                  </a:lnTo>
                  <a:lnTo>
                    <a:pt x="1987256" y="16936"/>
                  </a:lnTo>
                  <a:lnTo>
                    <a:pt x="2001057" y="20136"/>
                  </a:lnTo>
                  <a:lnTo>
                    <a:pt x="2014857" y="23615"/>
                  </a:lnTo>
                  <a:lnTo>
                    <a:pt x="2028657" y="27368"/>
                  </a:lnTo>
                  <a:lnTo>
                    <a:pt x="2042458" y="31392"/>
                  </a:lnTo>
                  <a:lnTo>
                    <a:pt x="2056258" y="35680"/>
                  </a:lnTo>
                  <a:lnTo>
                    <a:pt x="2070059" y="40226"/>
                  </a:lnTo>
                  <a:lnTo>
                    <a:pt x="2083859" y="45020"/>
                  </a:lnTo>
                  <a:lnTo>
                    <a:pt x="2097659" y="50052"/>
                  </a:lnTo>
                  <a:lnTo>
                    <a:pt x="2111460" y="55313"/>
                  </a:lnTo>
                  <a:lnTo>
                    <a:pt x="2125260" y="60789"/>
                  </a:lnTo>
                  <a:lnTo>
                    <a:pt x="2139061" y="66467"/>
                  </a:lnTo>
                  <a:lnTo>
                    <a:pt x="2152861" y="72335"/>
                  </a:lnTo>
                  <a:lnTo>
                    <a:pt x="2166661" y="78376"/>
                  </a:lnTo>
                  <a:lnTo>
                    <a:pt x="2180462" y="84576"/>
                  </a:lnTo>
                  <a:lnTo>
                    <a:pt x="2194262" y="90918"/>
                  </a:lnTo>
                  <a:lnTo>
                    <a:pt x="2208063" y="97385"/>
                  </a:lnTo>
                  <a:lnTo>
                    <a:pt x="2221863" y="103960"/>
                  </a:lnTo>
                  <a:lnTo>
                    <a:pt x="2235663" y="110623"/>
                  </a:lnTo>
                  <a:lnTo>
                    <a:pt x="2249464" y="117356"/>
                  </a:lnTo>
                  <a:lnTo>
                    <a:pt x="2263264" y="124139"/>
                  </a:lnTo>
                  <a:lnTo>
                    <a:pt x="2277065" y="130953"/>
                  </a:lnTo>
                  <a:lnTo>
                    <a:pt x="2290865" y="137779"/>
                  </a:lnTo>
                  <a:lnTo>
                    <a:pt x="2304665" y="144598"/>
                  </a:lnTo>
                  <a:lnTo>
                    <a:pt x="2318466" y="151393"/>
                  </a:lnTo>
                  <a:lnTo>
                    <a:pt x="2332266" y="158151"/>
                  </a:lnTo>
                  <a:lnTo>
                    <a:pt x="2346067" y="164861"/>
                  </a:lnTo>
                  <a:lnTo>
                    <a:pt x="2359867" y="171515"/>
                  </a:lnTo>
                  <a:lnTo>
                    <a:pt x="2373667" y="178109"/>
                  </a:lnTo>
                  <a:lnTo>
                    <a:pt x="2387468" y="184641"/>
                  </a:lnTo>
                  <a:lnTo>
                    <a:pt x="2401268" y="191112"/>
                  </a:lnTo>
                  <a:lnTo>
                    <a:pt x="2415068" y="197524"/>
                  </a:lnTo>
                  <a:lnTo>
                    <a:pt x="2428869" y="203882"/>
                  </a:lnTo>
                  <a:lnTo>
                    <a:pt x="2442669" y="210189"/>
                  </a:lnTo>
                  <a:lnTo>
                    <a:pt x="2456470" y="216451"/>
                  </a:lnTo>
                  <a:lnTo>
                    <a:pt x="2470270" y="222672"/>
                  </a:lnTo>
                  <a:lnTo>
                    <a:pt x="2484070" y="228858"/>
                  </a:lnTo>
                  <a:lnTo>
                    <a:pt x="2497871" y="235013"/>
                  </a:lnTo>
                  <a:lnTo>
                    <a:pt x="2511671" y="241143"/>
                  </a:lnTo>
                  <a:lnTo>
                    <a:pt x="2525472" y="247253"/>
                  </a:lnTo>
                  <a:lnTo>
                    <a:pt x="2539272" y="253347"/>
                  </a:lnTo>
                  <a:lnTo>
                    <a:pt x="2553072" y="259429"/>
                  </a:lnTo>
                  <a:lnTo>
                    <a:pt x="2566873" y="265506"/>
                  </a:lnTo>
                  <a:lnTo>
                    <a:pt x="2580673" y="271582"/>
                  </a:lnTo>
                  <a:lnTo>
                    <a:pt x="2594474" y="277661"/>
                  </a:lnTo>
                  <a:lnTo>
                    <a:pt x="2608274" y="283749"/>
                  </a:lnTo>
                  <a:lnTo>
                    <a:pt x="2622074" y="289849"/>
                  </a:lnTo>
                  <a:lnTo>
                    <a:pt x="2635875" y="295961"/>
                  </a:lnTo>
                  <a:lnTo>
                    <a:pt x="2649675" y="302086"/>
                  </a:lnTo>
                  <a:lnTo>
                    <a:pt x="2663476" y="308223"/>
                  </a:lnTo>
                  <a:lnTo>
                    <a:pt x="2677276" y="314372"/>
                  </a:lnTo>
                  <a:lnTo>
                    <a:pt x="2691076" y="320532"/>
                  </a:lnTo>
                  <a:lnTo>
                    <a:pt x="2704877" y="326703"/>
                  </a:lnTo>
                  <a:lnTo>
                    <a:pt x="2718677" y="332884"/>
                  </a:lnTo>
                  <a:lnTo>
                    <a:pt x="2732478" y="339076"/>
                  </a:lnTo>
                  <a:lnTo>
                    <a:pt x="2746278" y="345277"/>
                  </a:lnTo>
                  <a:lnTo>
                    <a:pt x="2760078" y="351487"/>
                  </a:lnTo>
                  <a:lnTo>
                    <a:pt x="2773879" y="357705"/>
                  </a:lnTo>
                  <a:lnTo>
                    <a:pt x="2787679" y="363932"/>
                  </a:lnTo>
                  <a:lnTo>
                    <a:pt x="2801480" y="370166"/>
                  </a:lnTo>
                  <a:lnTo>
                    <a:pt x="2815280" y="376408"/>
                  </a:lnTo>
                  <a:lnTo>
                    <a:pt x="2829080" y="382657"/>
                  </a:lnTo>
                  <a:lnTo>
                    <a:pt x="2842881" y="388912"/>
                  </a:lnTo>
                  <a:lnTo>
                    <a:pt x="2856681" y="395174"/>
                  </a:lnTo>
                  <a:lnTo>
                    <a:pt x="2870482" y="401441"/>
                  </a:lnTo>
                  <a:lnTo>
                    <a:pt x="2884282" y="407714"/>
                  </a:lnTo>
                  <a:lnTo>
                    <a:pt x="2898082" y="413993"/>
                  </a:lnTo>
                  <a:lnTo>
                    <a:pt x="2911883" y="420276"/>
                  </a:lnTo>
                  <a:lnTo>
                    <a:pt x="2925683" y="426564"/>
                  </a:lnTo>
                  <a:lnTo>
                    <a:pt x="2939483" y="432856"/>
                  </a:lnTo>
                  <a:lnTo>
                    <a:pt x="2953284" y="439152"/>
                  </a:lnTo>
                  <a:lnTo>
                    <a:pt x="2967084" y="445452"/>
                  </a:lnTo>
                  <a:lnTo>
                    <a:pt x="2967084" y="566124"/>
                  </a:lnTo>
                  <a:lnTo>
                    <a:pt x="2953284" y="557224"/>
                  </a:lnTo>
                  <a:lnTo>
                    <a:pt x="2939483" y="548328"/>
                  </a:lnTo>
                  <a:lnTo>
                    <a:pt x="2925683" y="539436"/>
                  </a:lnTo>
                  <a:lnTo>
                    <a:pt x="2911883" y="530550"/>
                  </a:lnTo>
                  <a:lnTo>
                    <a:pt x="2898082" y="521669"/>
                  </a:lnTo>
                  <a:lnTo>
                    <a:pt x="2884282" y="512794"/>
                  </a:lnTo>
                  <a:lnTo>
                    <a:pt x="2870482" y="503925"/>
                  </a:lnTo>
                  <a:lnTo>
                    <a:pt x="2856681" y="495063"/>
                  </a:lnTo>
                  <a:lnTo>
                    <a:pt x="2842881" y="486208"/>
                  </a:lnTo>
                  <a:lnTo>
                    <a:pt x="2829080" y="477361"/>
                  </a:lnTo>
                  <a:lnTo>
                    <a:pt x="2815280" y="468523"/>
                  </a:lnTo>
                  <a:lnTo>
                    <a:pt x="2801480" y="459695"/>
                  </a:lnTo>
                  <a:lnTo>
                    <a:pt x="2787679" y="450876"/>
                  </a:lnTo>
                  <a:lnTo>
                    <a:pt x="2773879" y="442069"/>
                  </a:lnTo>
                  <a:lnTo>
                    <a:pt x="2760078" y="433274"/>
                  </a:lnTo>
                  <a:lnTo>
                    <a:pt x="2746278" y="424492"/>
                  </a:lnTo>
                  <a:lnTo>
                    <a:pt x="2732478" y="415724"/>
                  </a:lnTo>
                  <a:lnTo>
                    <a:pt x="2718677" y="406971"/>
                  </a:lnTo>
                  <a:lnTo>
                    <a:pt x="2704877" y="398235"/>
                  </a:lnTo>
                  <a:lnTo>
                    <a:pt x="2691076" y="389517"/>
                  </a:lnTo>
                  <a:lnTo>
                    <a:pt x="2677276" y="380819"/>
                  </a:lnTo>
                  <a:lnTo>
                    <a:pt x="2663476" y="372142"/>
                  </a:lnTo>
                  <a:lnTo>
                    <a:pt x="2649675" y="363489"/>
                  </a:lnTo>
                  <a:lnTo>
                    <a:pt x="2635875" y="354861"/>
                  </a:lnTo>
                  <a:lnTo>
                    <a:pt x="2622074" y="346260"/>
                  </a:lnTo>
                  <a:lnTo>
                    <a:pt x="2608274" y="337690"/>
                  </a:lnTo>
                  <a:lnTo>
                    <a:pt x="2594474" y="329152"/>
                  </a:lnTo>
                  <a:lnTo>
                    <a:pt x="2580673" y="320648"/>
                  </a:lnTo>
                  <a:lnTo>
                    <a:pt x="2566873" y="312179"/>
                  </a:lnTo>
                  <a:lnTo>
                    <a:pt x="2553072" y="303744"/>
                  </a:lnTo>
                  <a:lnTo>
                    <a:pt x="2539272" y="295347"/>
                  </a:lnTo>
                  <a:lnTo>
                    <a:pt x="2525472" y="286989"/>
                  </a:lnTo>
                  <a:lnTo>
                    <a:pt x="2511671" y="278673"/>
                  </a:lnTo>
                  <a:lnTo>
                    <a:pt x="2497871" y="270401"/>
                  </a:lnTo>
                  <a:lnTo>
                    <a:pt x="2484070" y="262177"/>
                  </a:lnTo>
                  <a:lnTo>
                    <a:pt x="2470270" y="254005"/>
                  </a:lnTo>
                  <a:lnTo>
                    <a:pt x="2456470" y="245890"/>
                  </a:lnTo>
                  <a:lnTo>
                    <a:pt x="2442669" y="237837"/>
                  </a:lnTo>
                  <a:lnTo>
                    <a:pt x="2428869" y="229852"/>
                  </a:lnTo>
                  <a:lnTo>
                    <a:pt x="2415068" y="221942"/>
                  </a:lnTo>
                  <a:lnTo>
                    <a:pt x="2401268" y="214113"/>
                  </a:lnTo>
                  <a:lnTo>
                    <a:pt x="2387468" y="206373"/>
                  </a:lnTo>
                  <a:lnTo>
                    <a:pt x="2373667" y="198729"/>
                  </a:lnTo>
                  <a:lnTo>
                    <a:pt x="2359867" y="191186"/>
                  </a:lnTo>
                  <a:lnTo>
                    <a:pt x="2346067" y="183749"/>
                  </a:lnTo>
                  <a:lnTo>
                    <a:pt x="2332266" y="176422"/>
                  </a:lnTo>
                  <a:lnTo>
                    <a:pt x="2318466" y="169205"/>
                  </a:lnTo>
                  <a:lnTo>
                    <a:pt x="2304665" y="162098"/>
                  </a:lnTo>
                  <a:lnTo>
                    <a:pt x="2290865" y="155097"/>
                  </a:lnTo>
                  <a:lnTo>
                    <a:pt x="2277065" y="148198"/>
                  </a:lnTo>
                  <a:lnTo>
                    <a:pt x="2263264" y="141398"/>
                  </a:lnTo>
                  <a:lnTo>
                    <a:pt x="2249464" y="134692"/>
                  </a:lnTo>
                  <a:lnTo>
                    <a:pt x="2235663" y="128078"/>
                  </a:lnTo>
                  <a:lnTo>
                    <a:pt x="2221863" y="121555"/>
                  </a:lnTo>
                  <a:lnTo>
                    <a:pt x="2208063" y="115123"/>
                  </a:lnTo>
                  <a:lnTo>
                    <a:pt x="2194262" y="108785"/>
                  </a:lnTo>
                  <a:lnTo>
                    <a:pt x="2180462" y="102545"/>
                  </a:lnTo>
                  <a:lnTo>
                    <a:pt x="2166661" y="96412"/>
                  </a:lnTo>
                  <a:lnTo>
                    <a:pt x="2152861" y="90393"/>
                  </a:lnTo>
                  <a:lnTo>
                    <a:pt x="2139061" y="84498"/>
                  </a:lnTo>
                  <a:lnTo>
                    <a:pt x="2125260" y="78741"/>
                  </a:lnTo>
                  <a:lnTo>
                    <a:pt x="2111460" y="73134"/>
                  </a:lnTo>
                  <a:lnTo>
                    <a:pt x="2097659" y="67692"/>
                  </a:lnTo>
                  <a:lnTo>
                    <a:pt x="2083859" y="62430"/>
                  </a:lnTo>
                  <a:lnTo>
                    <a:pt x="2070059" y="57364"/>
                  </a:lnTo>
                  <a:lnTo>
                    <a:pt x="2056258" y="52510"/>
                  </a:lnTo>
                  <a:lnTo>
                    <a:pt x="2042458" y="47886"/>
                  </a:lnTo>
                  <a:lnTo>
                    <a:pt x="2028657" y="43506"/>
                  </a:lnTo>
                  <a:lnTo>
                    <a:pt x="2014857" y="39387"/>
                  </a:lnTo>
                  <a:lnTo>
                    <a:pt x="2001057" y="35541"/>
                  </a:lnTo>
                  <a:lnTo>
                    <a:pt x="1987256" y="31983"/>
                  </a:lnTo>
                  <a:lnTo>
                    <a:pt x="1973456" y="28723"/>
                  </a:lnTo>
                  <a:lnTo>
                    <a:pt x="1959655" y="25769"/>
                  </a:lnTo>
                  <a:lnTo>
                    <a:pt x="1945855" y="23128"/>
                  </a:lnTo>
                  <a:lnTo>
                    <a:pt x="1932055" y="20803"/>
                  </a:lnTo>
                  <a:lnTo>
                    <a:pt x="1918254" y="18795"/>
                  </a:lnTo>
                  <a:lnTo>
                    <a:pt x="1904454" y="17102"/>
                  </a:lnTo>
                  <a:lnTo>
                    <a:pt x="1890654" y="15720"/>
                  </a:lnTo>
                  <a:lnTo>
                    <a:pt x="1876853" y="14643"/>
                  </a:lnTo>
                  <a:lnTo>
                    <a:pt x="1863053" y="13861"/>
                  </a:lnTo>
                  <a:lnTo>
                    <a:pt x="1849252" y="13366"/>
                  </a:lnTo>
                  <a:lnTo>
                    <a:pt x="1835452" y="13145"/>
                  </a:lnTo>
                  <a:lnTo>
                    <a:pt x="1821652" y="13186"/>
                  </a:lnTo>
                  <a:lnTo>
                    <a:pt x="1807851" y="13477"/>
                  </a:lnTo>
                  <a:lnTo>
                    <a:pt x="1794051" y="14004"/>
                  </a:lnTo>
                  <a:lnTo>
                    <a:pt x="1780250" y="14753"/>
                  </a:lnTo>
                  <a:lnTo>
                    <a:pt x="1766450" y="15713"/>
                  </a:lnTo>
                  <a:lnTo>
                    <a:pt x="1752650" y="16870"/>
                  </a:lnTo>
                  <a:lnTo>
                    <a:pt x="1738849" y="18211"/>
                  </a:lnTo>
                  <a:lnTo>
                    <a:pt x="1725049" y="19724"/>
                  </a:lnTo>
                  <a:lnTo>
                    <a:pt x="1711248" y="21397"/>
                  </a:lnTo>
                  <a:lnTo>
                    <a:pt x="1697448" y="23220"/>
                  </a:lnTo>
                  <a:lnTo>
                    <a:pt x="1683648" y="25181"/>
                  </a:lnTo>
                  <a:lnTo>
                    <a:pt x="1669847" y="27270"/>
                  </a:lnTo>
                  <a:lnTo>
                    <a:pt x="1656047" y="29479"/>
                  </a:lnTo>
                  <a:lnTo>
                    <a:pt x="1642246" y="31798"/>
                  </a:lnTo>
                  <a:lnTo>
                    <a:pt x="1628446" y="34219"/>
                  </a:lnTo>
                  <a:lnTo>
                    <a:pt x="1614646" y="36736"/>
                  </a:lnTo>
                  <a:lnTo>
                    <a:pt x="1600845" y="39340"/>
                  </a:lnTo>
                  <a:lnTo>
                    <a:pt x="1587045" y="42026"/>
                  </a:lnTo>
                  <a:lnTo>
                    <a:pt x="1573244" y="44788"/>
                  </a:lnTo>
                  <a:lnTo>
                    <a:pt x="1559444" y="47621"/>
                  </a:lnTo>
                  <a:lnTo>
                    <a:pt x="1545644" y="50520"/>
                  </a:lnTo>
                  <a:lnTo>
                    <a:pt x="1531843" y="53482"/>
                  </a:lnTo>
                  <a:lnTo>
                    <a:pt x="1518043" y="56503"/>
                  </a:lnTo>
                  <a:lnTo>
                    <a:pt x="1504242" y="59580"/>
                  </a:lnTo>
                  <a:lnTo>
                    <a:pt x="1490442" y="62711"/>
                  </a:lnTo>
                  <a:lnTo>
                    <a:pt x="1476642" y="65892"/>
                  </a:lnTo>
                  <a:lnTo>
                    <a:pt x="1462841" y="69122"/>
                  </a:lnTo>
                  <a:lnTo>
                    <a:pt x="1449041" y="72399"/>
                  </a:lnTo>
                  <a:lnTo>
                    <a:pt x="1435241" y="75722"/>
                  </a:lnTo>
                  <a:lnTo>
                    <a:pt x="1421440" y="79089"/>
                  </a:lnTo>
                  <a:lnTo>
                    <a:pt x="1407640" y="82500"/>
                  </a:lnTo>
                  <a:lnTo>
                    <a:pt x="1393839" y="85952"/>
                  </a:lnTo>
                  <a:lnTo>
                    <a:pt x="1380039" y="89446"/>
                  </a:lnTo>
                  <a:lnTo>
                    <a:pt x="1366239" y="92980"/>
                  </a:lnTo>
                  <a:lnTo>
                    <a:pt x="1352438" y="96554"/>
                  </a:lnTo>
                  <a:lnTo>
                    <a:pt x="1338638" y="100168"/>
                  </a:lnTo>
                  <a:lnTo>
                    <a:pt x="1324837" y="103822"/>
                  </a:lnTo>
                  <a:lnTo>
                    <a:pt x="1311037" y="107515"/>
                  </a:lnTo>
                  <a:lnTo>
                    <a:pt x="1297237" y="111246"/>
                  </a:lnTo>
                  <a:lnTo>
                    <a:pt x="1283436" y="115018"/>
                  </a:lnTo>
                  <a:lnTo>
                    <a:pt x="1269636" y="118828"/>
                  </a:lnTo>
                  <a:lnTo>
                    <a:pt x="1255835" y="122678"/>
                  </a:lnTo>
                  <a:lnTo>
                    <a:pt x="1242035" y="126567"/>
                  </a:lnTo>
                  <a:lnTo>
                    <a:pt x="1228235" y="130496"/>
                  </a:lnTo>
                  <a:lnTo>
                    <a:pt x="1214434" y="134466"/>
                  </a:lnTo>
                  <a:lnTo>
                    <a:pt x="1200634" y="138475"/>
                  </a:lnTo>
                  <a:lnTo>
                    <a:pt x="1186833" y="142525"/>
                  </a:lnTo>
                  <a:lnTo>
                    <a:pt x="1173033" y="146615"/>
                  </a:lnTo>
                  <a:lnTo>
                    <a:pt x="1159233" y="150747"/>
                  </a:lnTo>
                  <a:lnTo>
                    <a:pt x="1145432" y="154919"/>
                  </a:lnTo>
                  <a:lnTo>
                    <a:pt x="1131632" y="159133"/>
                  </a:lnTo>
                  <a:lnTo>
                    <a:pt x="1117831" y="163390"/>
                  </a:lnTo>
                  <a:lnTo>
                    <a:pt x="1104031" y="167688"/>
                  </a:lnTo>
                  <a:lnTo>
                    <a:pt x="1090231" y="172028"/>
                  </a:lnTo>
                  <a:lnTo>
                    <a:pt x="1076430" y="176411"/>
                  </a:lnTo>
                  <a:lnTo>
                    <a:pt x="1062630" y="180836"/>
                  </a:lnTo>
                  <a:lnTo>
                    <a:pt x="1048829" y="185304"/>
                  </a:lnTo>
                  <a:lnTo>
                    <a:pt x="1035029" y="189816"/>
                  </a:lnTo>
                  <a:lnTo>
                    <a:pt x="1021229" y="194370"/>
                  </a:lnTo>
                  <a:lnTo>
                    <a:pt x="1007428" y="198968"/>
                  </a:lnTo>
                  <a:lnTo>
                    <a:pt x="993628" y="203608"/>
                  </a:lnTo>
                  <a:lnTo>
                    <a:pt x="979827" y="208293"/>
                  </a:lnTo>
                  <a:lnTo>
                    <a:pt x="966027" y="213020"/>
                  </a:lnTo>
                  <a:lnTo>
                    <a:pt x="952227" y="217792"/>
                  </a:lnTo>
                  <a:lnTo>
                    <a:pt x="938426" y="222606"/>
                  </a:lnTo>
                  <a:lnTo>
                    <a:pt x="924626" y="227464"/>
                  </a:lnTo>
                  <a:lnTo>
                    <a:pt x="910826" y="232365"/>
                  </a:lnTo>
                  <a:lnTo>
                    <a:pt x="897025" y="237309"/>
                  </a:lnTo>
                  <a:lnTo>
                    <a:pt x="883225" y="242297"/>
                  </a:lnTo>
                  <a:lnTo>
                    <a:pt x="869424" y="247327"/>
                  </a:lnTo>
                  <a:lnTo>
                    <a:pt x="855624" y="252400"/>
                  </a:lnTo>
                  <a:lnTo>
                    <a:pt x="841824" y="257516"/>
                  </a:lnTo>
                  <a:lnTo>
                    <a:pt x="828023" y="262674"/>
                  </a:lnTo>
                  <a:lnTo>
                    <a:pt x="814223" y="267874"/>
                  </a:lnTo>
                  <a:lnTo>
                    <a:pt x="800422" y="273117"/>
                  </a:lnTo>
                  <a:lnTo>
                    <a:pt x="786622" y="278401"/>
                  </a:lnTo>
                  <a:lnTo>
                    <a:pt x="772822" y="283726"/>
                  </a:lnTo>
                  <a:lnTo>
                    <a:pt x="759021" y="289093"/>
                  </a:lnTo>
                  <a:lnTo>
                    <a:pt x="745221" y="294501"/>
                  </a:lnTo>
                  <a:lnTo>
                    <a:pt x="731420" y="299950"/>
                  </a:lnTo>
                  <a:lnTo>
                    <a:pt x="717620" y="305439"/>
                  </a:lnTo>
                  <a:lnTo>
                    <a:pt x="703820" y="310968"/>
                  </a:lnTo>
                  <a:lnTo>
                    <a:pt x="690019" y="316537"/>
                  </a:lnTo>
                  <a:lnTo>
                    <a:pt x="676219" y="322146"/>
                  </a:lnTo>
                  <a:lnTo>
                    <a:pt x="662418" y="327793"/>
                  </a:lnTo>
                  <a:lnTo>
                    <a:pt x="648618" y="333480"/>
                  </a:lnTo>
                  <a:lnTo>
                    <a:pt x="634818" y="339205"/>
                  </a:lnTo>
                  <a:lnTo>
                    <a:pt x="621017" y="344968"/>
                  </a:lnTo>
                  <a:lnTo>
                    <a:pt x="607217" y="350769"/>
                  </a:lnTo>
                  <a:lnTo>
                    <a:pt x="593416" y="356607"/>
                  </a:lnTo>
                  <a:lnTo>
                    <a:pt x="579616" y="362483"/>
                  </a:lnTo>
                  <a:lnTo>
                    <a:pt x="565816" y="368395"/>
                  </a:lnTo>
                  <a:lnTo>
                    <a:pt x="552015" y="374344"/>
                  </a:lnTo>
                  <a:lnTo>
                    <a:pt x="538215" y="380329"/>
                  </a:lnTo>
                  <a:lnTo>
                    <a:pt x="524414" y="386350"/>
                  </a:lnTo>
                  <a:lnTo>
                    <a:pt x="510614" y="392406"/>
                  </a:lnTo>
                  <a:lnTo>
                    <a:pt x="496814" y="398497"/>
                  </a:lnTo>
                  <a:lnTo>
                    <a:pt x="483013" y="404623"/>
                  </a:lnTo>
                  <a:lnTo>
                    <a:pt x="469213" y="410783"/>
                  </a:lnTo>
                  <a:lnTo>
                    <a:pt x="455413" y="416978"/>
                  </a:lnTo>
                  <a:lnTo>
                    <a:pt x="441612" y="423206"/>
                  </a:lnTo>
                  <a:lnTo>
                    <a:pt x="427812" y="429467"/>
                  </a:lnTo>
                  <a:lnTo>
                    <a:pt x="414011" y="435762"/>
                  </a:lnTo>
                  <a:lnTo>
                    <a:pt x="400211" y="442089"/>
                  </a:lnTo>
                  <a:lnTo>
                    <a:pt x="386411" y="448449"/>
                  </a:lnTo>
                  <a:lnTo>
                    <a:pt x="372610" y="454841"/>
                  </a:lnTo>
                  <a:lnTo>
                    <a:pt x="358810" y="461265"/>
                  </a:lnTo>
                  <a:lnTo>
                    <a:pt x="345009" y="467721"/>
                  </a:lnTo>
                  <a:lnTo>
                    <a:pt x="331209" y="474207"/>
                  </a:lnTo>
                  <a:lnTo>
                    <a:pt x="317409" y="480725"/>
                  </a:lnTo>
                  <a:lnTo>
                    <a:pt x="303608" y="487273"/>
                  </a:lnTo>
                  <a:lnTo>
                    <a:pt x="289808" y="493852"/>
                  </a:lnTo>
                  <a:lnTo>
                    <a:pt x="276007" y="500461"/>
                  </a:lnTo>
                  <a:lnTo>
                    <a:pt x="262207" y="507100"/>
                  </a:lnTo>
                  <a:lnTo>
                    <a:pt x="248407" y="513769"/>
                  </a:lnTo>
                  <a:lnTo>
                    <a:pt x="234606" y="520467"/>
                  </a:lnTo>
                  <a:lnTo>
                    <a:pt x="220806" y="527194"/>
                  </a:lnTo>
                  <a:lnTo>
                    <a:pt x="207005" y="533950"/>
                  </a:lnTo>
                  <a:lnTo>
                    <a:pt x="193205" y="540735"/>
                  </a:lnTo>
                  <a:lnTo>
                    <a:pt x="179405" y="547549"/>
                  </a:lnTo>
                  <a:lnTo>
                    <a:pt x="165604" y="554391"/>
                  </a:lnTo>
                  <a:lnTo>
                    <a:pt x="151804" y="561261"/>
                  </a:lnTo>
                  <a:lnTo>
                    <a:pt x="138003" y="568159"/>
                  </a:lnTo>
                  <a:lnTo>
                    <a:pt x="124203" y="575085"/>
                  </a:lnTo>
                  <a:lnTo>
                    <a:pt x="110403" y="582038"/>
                  </a:lnTo>
                  <a:lnTo>
                    <a:pt x="96602" y="589019"/>
                  </a:lnTo>
                  <a:lnTo>
                    <a:pt x="82802" y="596028"/>
                  </a:lnTo>
                  <a:lnTo>
                    <a:pt x="69001" y="603064"/>
                  </a:lnTo>
                  <a:lnTo>
                    <a:pt x="55201" y="610126"/>
                  </a:lnTo>
                  <a:lnTo>
                    <a:pt x="41401" y="617216"/>
                  </a:lnTo>
                  <a:lnTo>
                    <a:pt x="27600" y="624333"/>
                  </a:lnTo>
                  <a:lnTo>
                    <a:pt x="13800" y="631476"/>
                  </a:lnTo>
                  <a:lnTo>
                    <a:pt x="0" y="638647"/>
                  </a:lnTo>
                  <a:close/>
                </a:path>
              </a:pathLst>
            </a:custGeom>
            <a:solidFill>
              <a:srgbClr val="C99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48686" y="2209420"/>
              <a:ext cx="2967084" cy="536764"/>
            </a:xfrm>
            <a:custGeom>
              <a:avLst/>
              <a:pathLst>
                <a:path w="2967084" h="536764">
                  <a:moveTo>
                    <a:pt x="0" y="536764"/>
                  </a:moveTo>
                  <a:lnTo>
                    <a:pt x="0" y="536764"/>
                  </a:lnTo>
                  <a:lnTo>
                    <a:pt x="13800" y="531186"/>
                  </a:lnTo>
                  <a:lnTo>
                    <a:pt x="27600" y="525622"/>
                  </a:lnTo>
                  <a:lnTo>
                    <a:pt x="41401" y="520072"/>
                  </a:lnTo>
                  <a:lnTo>
                    <a:pt x="55201" y="514538"/>
                  </a:lnTo>
                  <a:lnTo>
                    <a:pt x="69001" y="509018"/>
                  </a:lnTo>
                  <a:lnTo>
                    <a:pt x="82802" y="503512"/>
                  </a:lnTo>
                  <a:lnTo>
                    <a:pt x="96602" y="498022"/>
                  </a:lnTo>
                  <a:lnTo>
                    <a:pt x="110403" y="492546"/>
                  </a:lnTo>
                  <a:lnTo>
                    <a:pt x="124203" y="487085"/>
                  </a:lnTo>
                  <a:lnTo>
                    <a:pt x="138003" y="481639"/>
                  </a:lnTo>
                  <a:lnTo>
                    <a:pt x="151804" y="476208"/>
                  </a:lnTo>
                  <a:lnTo>
                    <a:pt x="165604" y="470792"/>
                  </a:lnTo>
                  <a:lnTo>
                    <a:pt x="179405" y="465392"/>
                  </a:lnTo>
                  <a:lnTo>
                    <a:pt x="193205" y="460006"/>
                  </a:lnTo>
                  <a:lnTo>
                    <a:pt x="207005" y="454636"/>
                  </a:lnTo>
                  <a:lnTo>
                    <a:pt x="220806" y="449281"/>
                  </a:lnTo>
                  <a:lnTo>
                    <a:pt x="234606" y="443942"/>
                  </a:lnTo>
                  <a:lnTo>
                    <a:pt x="248407" y="438618"/>
                  </a:lnTo>
                  <a:lnTo>
                    <a:pt x="262207" y="433311"/>
                  </a:lnTo>
                  <a:lnTo>
                    <a:pt x="276007" y="428019"/>
                  </a:lnTo>
                  <a:lnTo>
                    <a:pt x="289808" y="422743"/>
                  </a:lnTo>
                  <a:lnTo>
                    <a:pt x="303608" y="417483"/>
                  </a:lnTo>
                  <a:lnTo>
                    <a:pt x="317409" y="412240"/>
                  </a:lnTo>
                  <a:lnTo>
                    <a:pt x="331209" y="407013"/>
                  </a:lnTo>
                  <a:lnTo>
                    <a:pt x="345009" y="401803"/>
                  </a:lnTo>
                  <a:lnTo>
                    <a:pt x="358810" y="396610"/>
                  </a:lnTo>
                  <a:lnTo>
                    <a:pt x="372610" y="391434"/>
                  </a:lnTo>
                  <a:lnTo>
                    <a:pt x="386411" y="386274"/>
                  </a:lnTo>
                  <a:lnTo>
                    <a:pt x="400211" y="381132"/>
                  </a:lnTo>
                  <a:lnTo>
                    <a:pt x="414011" y="376008"/>
                  </a:lnTo>
                  <a:lnTo>
                    <a:pt x="427812" y="370901"/>
                  </a:lnTo>
                  <a:lnTo>
                    <a:pt x="441612" y="365812"/>
                  </a:lnTo>
                  <a:lnTo>
                    <a:pt x="455413" y="360742"/>
                  </a:lnTo>
                  <a:lnTo>
                    <a:pt x="469213" y="355689"/>
                  </a:lnTo>
                  <a:lnTo>
                    <a:pt x="483013" y="350655"/>
                  </a:lnTo>
                  <a:lnTo>
                    <a:pt x="496814" y="345639"/>
                  </a:lnTo>
                  <a:lnTo>
                    <a:pt x="510614" y="340642"/>
                  </a:lnTo>
                  <a:lnTo>
                    <a:pt x="524414" y="335664"/>
                  </a:lnTo>
                  <a:lnTo>
                    <a:pt x="538215" y="330705"/>
                  </a:lnTo>
                  <a:lnTo>
                    <a:pt x="552015" y="325765"/>
                  </a:lnTo>
                  <a:lnTo>
                    <a:pt x="565816" y="320845"/>
                  </a:lnTo>
                  <a:lnTo>
                    <a:pt x="579616" y="315945"/>
                  </a:lnTo>
                  <a:lnTo>
                    <a:pt x="593416" y="311064"/>
                  </a:lnTo>
                  <a:lnTo>
                    <a:pt x="607217" y="306204"/>
                  </a:lnTo>
                  <a:lnTo>
                    <a:pt x="621017" y="301364"/>
                  </a:lnTo>
                  <a:lnTo>
                    <a:pt x="634818" y="296544"/>
                  </a:lnTo>
                  <a:lnTo>
                    <a:pt x="648618" y="291745"/>
                  </a:lnTo>
                  <a:lnTo>
                    <a:pt x="662418" y="286966"/>
                  </a:lnTo>
                  <a:lnTo>
                    <a:pt x="676219" y="282209"/>
                  </a:lnTo>
                  <a:lnTo>
                    <a:pt x="690019" y="277472"/>
                  </a:lnTo>
                  <a:lnTo>
                    <a:pt x="703820" y="272757"/>
                  </a:lnTo>
                  <a:lnTo>
                    <a:pt x="717620" y="268063"/>
                  </a:lnTo>
                  <a:lnTo>
                    <a:pt x="731420" y="263391"/>
                  </a:lnTo>
                  <a:lnTo>
                    <a:pt x="745221" y="258741"/>
                  </a:lnTo>
                  <a:lnTo>
                    <a:pt x="759021" y="254113"/>
                  </a:lnTo>
                  <a:lnTo>
                    <a:pt x="772822" y="249506"/>
                  </a:lnTo>
                  <a:lnTo>
                    <a:pt x="786622" y="244922"/>
                  </a:lnTo>
                  <a:lnTo>
                    <a:pt x="800422" y="240360"/>
                  </a:lnTo>
                  <a:lnTo>
                    <a:pt x="814223" y="235821"/>
                  </a:lnTo>
                  <a:lnTo>
                    <a:pt x="828023" y="231305"/>
                  </a:lnTo>
                  <a:lnTo>
                    <a:pt x="841824" y="226811"/>
                  </a:lnTo>
                  <a:lnTo>
                    <a:pt x="855624" y="222341"/>
                  </a:lnTo>
                  <a:lnTo>
                    <a:pt x="869424" y="217894"/>
                  </a:lnTo>
                  <a:lnTo>
                    <a:pt x="883225" y="213470"/>
                  </a:lnTo>
                  <a:lnTo>
                    <a:pt x="897025" y="209069"/>
                  </a:lnTo>
                  <a:lnTo>
                    <a:pt x="910826" y="204693"/>
                  </a:lnTo>
                  <a:lnTo>
                    <a:pt x="924626" y="200340"/>
                  </a:lnTo>
                  <a:lnTo>
                    <a:pt x="938426" y="196012"/>
                  </a:lnTo>
                  <a:lnTo>
                    <a:pt x="952227" y="191707"/>
                  </a:lnTo>
                  <a:lnTo>
                    <a:pt x="966027" y="187427"/>
                  </a:lnTo>
                  <a:lnTo>
                    <a:pt x="979827" y="183172"/>
                  </a:lnTo>
                  <a:lnTo>
                    <a:pt x="993628" y="178942"/>
                  </a:lnTo>
                  <a:lnTo>
                    <a:pt x="1007428" y="174738"/>
                  </a:lnTo>
                  <a:lnTo>
                    <a:pt x="1021229" y="170558"/>
                  </a:lnTo>
                  <a:lnTo>
                    <a:pt x="1035029" y="166405"/>
                  </a:lnTo>
                  <a:lnTo>
                    <a:pt x="1048829" y="162277"/>
                  </a:lnTo>
                  <a:lnTo>
                    <a:pt x="1062630" y="158176"/>
                  </a:lnTo>
                  <a:lnTo>
                    <a:pt x="1076430" y="154101"/>
                  </a:lnTo>
                  <a:lnTo>
                    <a:pt x="1090231" y="150053"/>
                  </a:lnTo>
                  <a:lnTo>
                    <a:pt x="1104031" y="146032"/>
                  </a:lnTo>
                  <a:lnTo>
                    <a:pt x="1117831" y="142040"/>
                  </a:lnTo>
                  <a:lnTo>
                    <a:pt x="1131632" y="138075"/>
                  </a:lnTo>
                  <a:lnTo>
                    <a:pt x="1145432" y="134138"/>
                  </a:lnTo>
                  <a:lnTo>
                    <a:pt x="1159233" y="130230"/>
                  </a:lnTo>
                  <a:lnTo>
                    <a:pt x="1173033" y="126351"/>
                  </a:lnTo>
                  <a:lnTo>
                    <a:pt x="1186833" y="122502"/>
                  </a:lnTo>
                  <a:lnTo>
                    <a:pt x="1200634" y="118683"/>
                  </a:lnTo>
                  <a:lnTo>
                    <a:pt x="1214434" y="114894"/>
                  </a:lnTo>
                  <a:lnTo>
                    <a:pt x="1228235" y="111136"/>
                  </a:lnTo>
                  <a:lnTo>
                    <a:pt x="1242035" y="107410"/>
                  </a:lnTo>
                  <a:lnTo>
                    <a:pt x="1255835" y="103715"/>
                  </a:lnTo>
                  <a:lnTo>
                    <a:pt x="1269636" y="100053"/>
                  </a:lnTo>
                  <a:lnTo>
                    <a:pt x="1283436" y="96424"/>
                  </a:lnTo>
                  <a:lnTo>
                    <a:pt x="1297237" y="92828"/>
                  </a:lnTo>
                  <a:lnTo>
                    <a:pt x="1311037" y="89267"/>
                  </a:lnTo>
                  <a:lnTo>
                    <a:pt x="1324837" y="85740"/>
                  </a:lnTo>
                  <a:lnTo>
                    <a:pt x="1338638" y="82249"/>
                  </a:lnTo>
                  <a:lnTo>
                    <a:pt x="1352438" y="78795"/>
                  </a:lnTo>
                  <a:lnTo>
                    <a:pt x="1366239" y="75377"/>
                  </a:lnTo>
                  <a:lnTo>
                    <a:pt x="1380039" y="71998"/>
                  </a:lnTo>
                  <a:lnTo>
                    <a:pt x="1393839" y="68658"/>
                  </a:lnTo>
                  <a:lnTo>
                    <a:pt x="1407640" y="65359"/>
                  </a:lnTo>
                  <a:lnTo>
                    <a:pt x="1421440" y="62101"/>
                  </a:lnTo>
                  <a:lnTo>
                    <a:pt x="1435241" y="58886"/>
                  </a:lnTo>
                  <a:lnTo>
                    <a:pt x="1449041" y="55716"/>
                  </a:lnTo>
                  <a:lnTo>
                    <a:pt x="1462841" y="52592"/>
                  </a:lnTo>
                  <a:lnTo>
                    <a:pt x="1476642" y="49516"/>
                  </a:lnTo>
                  <a:lnTo>
                    <a:pt x="1490442" y="46490"/>
                  </a:lnTo>
                  <a:lnTo>
                    <a:pt x="1504242" y="43516"/>
                  </a:lnTo>
                  <a:lnTo>
                    <a:pt x="1518043" y="40596"/>
                  </a:lnTo>
                  <a:lnTo>
                    <a:pt x="1531843" y="37732"/>
                  </a:lnTo>
                  <a:lnTo>
                    <a:pt x="1545644" y="34928"/>
                  </a:lnTo>
                  <a:lnTo>
                    <a:pt x="1559444" y="32186"/>
                  </a:lnTo>
                  <a:lnTo>
                    <a:pt x="1573244" y="29511"/>
                  </a:lnTo>
                  <a:lnTo>
                    <a:pt x="1587045" y="26906"/>
                  </a:lnTo>
                  <a:lnTo>
                    <a:pt x="1600845" y="24375"/>
                  </a:lnTo>
                  <a:lnTo>
                    <a:pt x="1614646" y="21924"/>
                  </a:lnTo>
                  <a:lnTo>
                    <a:pt x="1628446" y="19559"/>
                  </a:lnTo>
                  <a:lnTo>
                    <a:pt x="1642246" y="17286"/>
                  </a:lnTo>
                  <a:lnTo>
                    <a:pt x="1656047" y="15112"/>
                  </a:lnTo>
                  <a:lnTo>
                    <a:pt x="1669847" y="13043"/>
                  </a:lnTo>
                  <a:lnTo>
                    <a:pt x="1683648" y="11090"/>
                  </a:lnTo>
                  <a:lnTo>
                    <a:pt x="1697448" y="9259"/>
                  </a:lnTo>
                  <a:lnTo>
                    <a:pt x="1711248" y="7561"/>
                  </a:lnTo>
                  <a:lnTo>
                    <a:pt x="1725049" y="6005"/>
                  </a:lnTo>
                  <a:lnTo>
                    <a:pt x="1738849" y="4603"/>
                  </a:lnTo>
                  <a:lnTo>
                    <a:pt x="1752650" y="3364"/>
                  </a:lnTo>
                  <a:lnTo>
                    <a:pt x="1766450" y="2301"/>
                  </a:lnTo>
                  <a:lnTo>
                    <a:pt x="1780250" y="1424"/>
                  </a:lnTo>
                  <a:lnTo>
                    <a:pt x="1794051" y="744"/>
                  </a:lnTo>
                  <a:lnTo>
                    <a:pt x="1807851" y="273"/>
                  </a:lnTo>
                  <a:lnTo>
                    <a:pt x="1821652" y="22"/>
                  </a:lnTo>
                  <a:lnTo>
                    <a:pt x="1835452" y="0"/>
                  </a:lnTo>
                  <a:lnTo>
                    <a:pt x="1849252" y="216"/>
                  </a:lnTo>
                  <a:lnTo>
                    <a:pt x="1863053" y="681"/>
                  </a:lnTo>
                  <a:lnTo>
                    <a:pt x="1876853" y="1400"/>
                  </a:lnTo>
                  <a:lnTo>
                    <a:pt x="1890654" y="2382"/>
                  </a:lnTo>
                  <a:lnTo>
                    <a:pt x="1904454" y="3630"/>
                  </a:lnTo>
                  <a:lnTo>
                    <a:pt x="1918254" y="5151"/>
                  </a:lnTo>
                  <a:lnTo>
                    <a:pt x="1932055" y="6948"/>
                  </a:lnTo>
                  <a:lnTo>
                    <a:pt x="1945855" y="9023"/>
                  </a:lnTo>
                  <a:lnTo>
                    <a:pt x="1959655" y="11379"/>
                  </a:lnTo>
                  <a:lnTo>
                    <a:pt x="1973456" y="14017"/>
                  </a:lnTo>
                  <a:lnTo>
                    <a:pt x="1987256" y="16936"/>
                  </a:lnTo>
                  <a:lnTo>
                    <a:pt x="2001057" y="20136"/>
                  </a:lnTo>
                  <a:lnTo>
                    <a:pt x="2014857" y="23615"/>
                  </a:lnTo>
                  <a:lnTo>
                    <a:pt x="2028657" y="27368"/>
                  </a:lnTo>
                  <a:lnTo>
                    <a:pt x="2042458" y="31392"/>
                  </a:lnTo>
                  <a:lnTo>
                    <a:pt x="2056258" y="35680"/>
                  </a:lnTo>
                  <a:lnTo>
                    <a:pt x="2070059" y="40226"/>
                  </a:lnTo>
                  <a:lnTo>
                    <a:pt x="2083859" y="45020"/>
                  </a:lnTo>
                  <a:lnTo>
                    <a:pt x="2097659" y="50052"/>
                  </a:lnTo>
                  <a:lnTo>
                    <a:pt x="2111460" y="55313"/>
                  </a:lnTo>
                  <a:lnTo>
                    <a:pt x="2125260" y="60789"/>
                  </a:lnTo>
                  <a:lnTo>
                    <a:pt x="2139061" y="66467"/>
                  </a:lnTo>
                  <a:lnTo>
                    <a:pt x="2152861" y="72335"/>
                  </a:lnTo>
                  <a:lnTo>
                    <a:pt x="2166661" y="78376"/>
                  </a:lnTo>
                  <a:lnTo>
                    <a:pt x="2180462" y="84576"/>
                  </a:lnTo>
                  <a:lnTo>
                    <a:pt x="2194262" y="90918"/>
                  </a:lnTo>
                  <a:lnTo>
                    <a:pt x="2208063" y="97385"/>
                  </a:lnTo>
                  <a:lnTo>
                    <a:pt x="2221863" y="103960"/>
                  </a:lnTo>
                  <a:lnTo>
                    <a:pt x="2235663" y="110623"/>
                  </a:lnTo>
                  <a:lnTo>
                    <a:pt x="2249464" y="117356"/>
                  </a:lnTo>
                  <a:lnTo>
                    <a:pt x="2263264" y="124139"/>
                  </a:lnTo>
                  <a:lnTo>
                    <a:pt x="2277065" y="130953"/>
                  </a:lnTo>
                  <a:lnTo>
                    <a:pt x="2290865" y="137779"/>
                  </a:lnTo>
                  <a:lnTo>
                    <a:pt x="2304665" y="144598"/>
                  </a:lnTo>
                  <a:lnTo>
                    <a:pt x="2318466" y="151393"/>
                  </a:lnTo>
                  <a:lnTo>
                    <a:pt x="2332266" y="158151"/>
                  </a:lnTo>
                  <a:lnTo>
                    <a:pt x="2346067" y="164861"/>
                  </a:lnTo>
                  <a:lnTo>
                    <a:pt x="2359867" y="171515"/>
                  </a:lnTo>
                  <a:lnTo>
                    <a:pt x="2373667" y="178109"/>
                  </a:lnTo>
                  <a:lnTo>
                    <a:pt x="2387468" y="184641"/>
                  </a:lnTo>
                  <a:lnTo>
                    <a:pt x="2401268" y="191112"/>
                  </a:lnTo>
                  <a:lnTo>
                    <a:pt x="2415068" y="197524"/>
                  </a:lnTo>
                  <a:lnTo>
                    <a:pt x="2428869" y="203882"/>
                  </a:lnTo>
                  <a:lnTo>
                    <a:pt x="2442669" y="210189"/>
                  </a:lnTo>
                  <a:lnTo>
                    <a:pt x="2456470" y="216451"/>
                  </a:lnTo>
                  <a:lnTo>
                    <a:pt x="2470270" y="222672"/>
                  </a:lnTo>
                  <a:lnTo>
                    <a:pt x="2484070" y="228858"/>
                  </a:lnTo>
                  <a:lnTo>
                    <a:pt x="2497871" y="235013"/>
                  </a:lnTo>
                  <a:lnTo>
                    <a:pt x="2511671" y="241143"/>
                  </a:lnTo>
                  <a:lnTo>
                    <a:pt x="2525472" y="247253"/>
                  </a:lnTo>
                  <a:lnTo>
                    <a:pt x="2539272" y="253347"/>
                  </a:lnTo>
                  <a:lnTo>
                    <a:pt x="2553072" y="259429"/>
                  </a:lnTo>
                  <a:lnTo>
                    <a:pt x="2566873" y="265506"/>
                  </a:lnTo>
                  <a:lnTo>
                    <a:pt x="2580673" y="271582"/>
                  </a:lnTo>
                  <a:lnTo>
                    <a:pt x="2594474" y="277661"/>
                  </a:lnTo>
                  <a:lnTo>
                    <a:pt x="2608274" y="283749"/>
                  </a:lnTo>
                  <a:lnTo>
                    <a:pt x="2622074" y="289849"/>
                  </a:lnTo>
                  <a:lnTo>
                    <a:pt x="2635875" y="295961"/>
                  </a:lnTo>
                  <a:lnTo>
                    <a:pt x="2649675" y="302086"/>
                  </a:lnTo>
                  <a:lnTo>
                    <a:pt x="2663476" y="308223"/>
                  </a:lnTo>
                  <a:lnTo>
                    <a:pt x="2677276" y="314372"/>
                  </a:lnTo>
                  <a:lnTo>
                    <a:pt x="2691076" y="320532"/>
                  </a:lnTo>
                  <a:lnTo>
                    <a:pt x="2704877" y="326703"/>
                  </a:lnTo>
                  <a:lnTo>
                    <a:pt x="2718677" y="332884"/>
                  </a:lnTo>
                  <a:lnTo>
                    <a:pt x="2732478" y="339076"/>
                  </a:lnTo>
                  <a:lnTo>
                    <a:pt x="2746278" y="345277"/>
                  </a:lnTo>
                  <a:lnTo>
                    <a:pt x="2760078" y="351487"/>
                  </a:lnTo>
                  <a:lnTo>
                    <a:pt x="2773879" y="357705"/>
                  </a:lnTo>
                  <a:lnTo>
                    <a:pt x="2787679" y="363932"/>
                  </a:lnTo>
                  <a:lnTo>
                    <a:pt x="2801480" y="370166"/>
                  </a:lnTo>
                  <a:lnTo>
                    <a:pt x="2815280" y="376408"/>
                  </a:lnTo>
                  <a:lnTo>
                    <a:pt x="2829080" y="382657"/>
                  </a:lnTo>
                  <a:lnTo>
                    <a:pt x="2842881" y="388912"/>
                  </a:lnTo>
                  <a:lnTo>
                    <a:pt x="2856681" y="395174"/>
                  </a:lnTo>
                  <a:lnTo>
                    <a:pt x="2870482" y="401441"/>
                  </a:lnTo>
                  <a:lnTo>
                    <a:pt x="2884282" y="407714"/>
                  </a:lnTo>
                  <a:lnTo>
                    <a:pt x="2898082" y="413993"/>
                  </a:lnTo>
                  <a:lnTo>
                    <a:pt x="2911883" y="420276"/>
                  </a:lnTo>
                  <a:lnTo>
                    <a:pt x="2925683" y="426564"/>
                  </a:lnTo>
                  <a:lnTo>
                    <a:pt x="2939483" y="432856"/>
                  </a:lnTo>
                  <a:lnTo>
                    <a:pt x="2953284" y="439152"/>
                  </a:lnTo>
                  <a:lnTo>
                    <a:pt x="2967084" y="445452"/>
                  </a:lnTo>
                  <a:lnTo>
                    <a:pt x="2967084" y="4454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8686" y="2222565"/>
              <a:ext cx="2967084" cy="625501"/>
            </a:xfrm>
            <a:custGeom>
              <a:avLst/>
              <a:pathLst>
                <a:path w="2967084" h="625501">
                  <a:moveTo>
                    <a:pt x="2967084" y="552979"/>
                  </a:moveTo>
                  <a:lnTo>
                    <a:pt x="2967084" y="552979"/>
                  </a:lnTo>
                  <a:lnTo>
                    <a:pt x="2953284" y="544079"/>
                  </a:lnTo>
                  <a:lnTo>
                    <a:pt x="2939483" y="535183"/>
                  </a:lnTo>
                  <a:lnTo>
                    <a:pt x="2925683" y="526291"/>
                  </a:lnTo>
                  <a:lnTo>
                    <a:pt x="2911883" y="517405"/>
                  </a:lnTo>
                  <a:lnTo>
                    <a:pt x="2898082" y="508524"/>
                  </a:lnTo>
                  <a:lnTo>
                    <a:pt x="2884282" y="499648"/>
                  </a:lnTo>
                  <a:lnTo>
                    <a:pt x="2870482" y="490779"/>
                  </a:lnTo>
                  <a:lnTo>
                    <a:pt x="2856681" y="481917"/>
                  </a:lnTo>
                  <a:lnTo>
                    <a:pt x="2842881" y="473063"/>
                  </a:lnTo>
                  <a:lnTo>
                    <a:pt x="2829080" y="464216"/>
                  </a:lnTo>
                  <a:lnTo>
                    <a:pt x="2815280" y="455378"/>
                  </a:lnTo>
                  <a:lnTo>
                    <a:pt x="2801480" y="446549"/>
                  </a:lnTo>
                  <a:lnTo>
                    <a:pt x="2787679" y="437731"/>
                  </a:lnTo>
                  <a:lnTo>
                    <a:pt x="2773879" y="428924"/>
                  </a:lnTo>
                  <a:lnTo>
                    <a:pt x="2760078" y="420129"/>
                  </a:lnTo>
                  <a:lnTo>
                    <a:pt x="2746278" y="411346"/>
                  </a:lnTo>
                  <a:lnTo>
                    <a:pt x="2732478" y="402578"/>
                  </a:lnTo>
                  <a:lnTo>
                    <a:pt x="2718677" y="393826"/>
                  </a:lnTo>
                  <a:lnTo>
                    <a:pt x="2704877" y="385090"/>
                  </a:lnTo>
                  <a:lnTo>
                    <a:pt x="2691076" y="376372"/>
                  </a:lnTo>
                  <a:lnTo>
                    <a:pt x="2677276" y="367674"/>
                  </a:lnTo>
                  <a:lnTo>
                    <a:pt x="2663476" y="358997"/>
                  </a:lnTo>
                  <a:lnTo>
                    <a:pt x="2649675" y="350343"/>
                  </a:lnTo>
                  <a:lnTo>
                    <a:pt x="2635875" y="341715"/>
                  </a:lnTo>
                  <a:lnTo>
                    <a:pt x="2622074" y="333115"/>
                  </a:lnTo>
                  <a:lnTo>
                    <a:pt x="2608274" y="324545"/>
                  </a:lnTo>
                  <a:lnTo>
                    <a:pt x="2594474" y="316007"/>
                  </a:lnTo>
                  <a:lnTo>
                    <a:pt x="2580673" y="307503"/>
                  </a:lnTo>
                  <a:lnTo>
                    <a:pt x="2566873" y="299033"/>
                  </a:lnTo>
                  <a:lnTo>
                    <a:pt x="2553072" y="290599"/>
                  </a:lnTo>
                  <a:lnTo>
                    <a:pt x="2539272" y="282202"/>
                  </a:lnTo>
                  <a:lnTo>
                    <a:pt x="2525472" y="273844"/>
                  </a:lnTo>
                  <a:lnTo>
                    <a:pt x="2511671" y="265528"/>
                  </a:lnTo>
                  <a:lnTo>
                    <a:pt x="2497871" y="257256"/>
                  </a:lnTo>
                  <a:lnTo>
                    <a:pt x="2484070" y="249032"/>
                  </a:lnTo>
                  <a:lnTo>
                    <a:pt x="2470270" y="240860"/>
                  </a:lnTo>
                  <a:lnTo>
                    <a:pt x="2456470" y="232745"/>
                  </a:lnTo>
                  <a:lnTo>
                    <a:pt x="2442669" y="224692"/>
                  </a:lnTo>
                  <a:lnTo>
                    <a:pt x="2428869" y="216707"/>
                  </a:lnTo>
                  <a:lnTo>
                    <a:pt x="2415068" y="208796"/>
                  </a:lnTo>
                  <a:lnTo>
                    <a:pt x="2401268" y="200968"/>
                  </a:lnTo>
                  <a:lnTo>
                    <a:pt x="2387468" y="193228"/>
                  </a:lnTo>
                  <a:lnTo>
                    <a:pt x="2373667" y="185583"/>
                  </a:lnTo>
                  <a:lnTo>
                    <a:pt x="2359867" y="178040"/>
                  </a:lnTo>
                  <a:lnTo>
                    <a:pt x="2346067" y="170604"/>
                  </a:lnTo>
                  <a:lnTo>
                    <a:pt x="2332266" y="163277"/>
                  </a:lnTo>
                  <a:lnTo>
                    <a:pt x="2318466" y="156060"/>
                  </a:lnTo>
                  <a:lnTo>
                    <a:pt x="2304665" y="148952"/>
                  </a:lnTo>
                  <a:lnTo>
                    <a:pt x="2290865" y="141951"/>
                  </a:lnTo>
                  <a:lnTo>
                    <a:pt x="2277065" y="135053"/>
                  </a:lnTo>
                  <a:lnTo>
                    <a:pt x="2263264" y="128253"/>
                  </a:lnTo>
                  <a:lnTo>
                    <a:pt x="2249464" y="121547"/>
                  </a:lnTo>
                  <a:lnTo>
                    <a:pt x="2235663" y="114933"/>
                  </a:lnTo>
                  <a:lnTo>
                    <a:pt x="2221863" y="108410"/>
                  </a:lnTo>
                  <a:lnTo>
                    <a:pt x="2208063" y="101977"/>
                  </a:lnTo>
                  <a:lnTo>
                    <a:pt x="2194262" y="95639"/>
                  </a:lnTo>
                  <a:lnTo>
                    <a:pt x="2180462" y="89400"/>
                  </a:lnTo>
                  <a:lnTo>
                    <a:pt x="2166661" y="83266"/>
                  </a:lnTo>
                  <a:lnTo>
                    <a:pt x="2152861" y="77247"/>
                  </a:lnTo>
                  <a:lnTo>
                    <a:pt x="2139061" y="71353"/>
                  </a:lnTo>
                  <a:lnTo>
                    <a:pt x="2125260" y="65596"/>
                  </a:lnTo>
                  <a:lnTo>
                    <a:pt x="2111460" y="59989"/>
                  </a:lnTo>
                  <a:lnTo>
                    <a:pt x="2097659" y="54546"/>
                  </a:lnTo>
                  <a:lnTo>
                    <a:pt x="2083859" y="49284"/>
                  </a:lnTo>
                  <a:lnTo>
                    <a:pt x="2070059" y="44218"/>
                  </a:lnTo>
                  <a:lnTo>
                    <a:pt x="2056258" y="39365"/>
                  </a:lnTo>
                  <a:lnTo>
                    <a:pt x="2042458" y="34740"/>
                  </a:lnTo>
                  <a:lnTo>
                    <a:pt x="2028657" y="30361"/>
                  </a:lnTo>
                  <a:lnTo>
                    <a:pt x="2014857" y="26241"/>
                  </a:lnTo>
                  <a:lnTo>
                    <a:pt x="2001057" y="22396"/>
                  </a:lnTo>
                  <a:lnTo>
                    <a:pt x="1987256" y="18838"/>
                  </a:lnTo>
                  <a:lnTo>
                    <a:pt x="1973456" y="15578"/>
                  </a:lnTo>
                  <a:lnTo>
                    <a:pt x="1959655" y="12624"/>
                  </a:lnTo>
                  <a:lnTo>
                    <a:pt x="1945855" y="9982"/>
                  </a:lnTo>
                  <a:lnTo>
                    <a:pt x="1932055" y="7657"/>
                  </a:lnTo>
                  <a:lnTo>
                    <a:pt x="1918254" y="5649"/>
                  </a:lnTo>
                  <a:lnTo>
                    <a:pt x="1904454" y="3957"/>
                  </a:lnTo>
                  <a:lnTo>
                    <a:pt x="1890654" y="2575"/>
                  </a:lnTo>
                  <a:lnTo>
                    <a:pt x="1876853" y="1498"/>
                  </a:lnTo>
                  <a:lnTo>
                    <a:pt x="1863053" y="716"/>
                  </a:lnTo>
                  <a:lnTo>
                    <a:pt x="1849252" y="221"/>
                  </a:lnTo>
                  <a:lnTo>
                    <a:pt x="1835452" y="0"/>
                  </a:lnTo>
                  <a:lnTo>
                    <a:pt x="1821652" y="41"/>
                  </a:lnTo>
                  <a:lnTo>
                    <a:pt x="1807851" y="331"/>
                  </a:lnTo>
                  <a:lnTo>
                    <a:pt x="1794051" y="858"/>
                  </a:lnTo>
                  <a:lnTo>
                    <a:pt x="1780250" y="1608"/>
                  </a:lnTo>
                  <a:lnTo>
                    <a:pt x="1766450" y="2568"/>
                  </a:lnTo>
                  <a:lnTo>
                    <a:pt x="1752650" y="3725"/>
                  </a:lnTo>
                  <a:lnTo>
                    <a:pt x="1738849" y="5066"/>
                  </a:lnTo>
                  <a:lnTo>
                    <a:pt x="1725049" y="6579"/>
                  </a:lnTo>
                  <a:lnTo>
                    <a:pt x="1711248" y="8252"/>
                  </a:lnTo>
                  <a:lnTo>
                    <a:pt x="1697448" y="10074"/>
                  </a:lnTo>
                  <a:lnTo>
                    <a:pt x="1683648" y="12035"/>
                  </a:lnTo>
                  <a:lnTo>
                    <a:pt x="1669847" y="14125"/>
                  </a:lnTo>
                  <a:lnTo>
                    <a:pt x="1656047" y="16334"/>
                  </a:lnTo>
                  <a:lnTo>
                    <a:pt x="1642246" y="18653"/>
                  </a:lnTo>
                  <a:lnTo>
                    <a:pt x="1628446" y="21074"/>
                  </a:lnTo>
                  <a:lnTo>
                    <a:pt x="1614646" y="23590"/>
                  </a:lnTo>
                  <a:lnTo>
                    <a:pt x="1600845" y="26194"/>
                  </a:lnTo>
                  <a:lnTo>
                    <a:pt x="1587045" y="28880"/>
                  </a:lnTo>
                  <a:lnTo>
                    <a:pt x="1573244" y="31642"/>
                  </a:lnTo>
                  <a:lnTo>
                    <a:pt x="1559444" y="34475"/>
                  </a:lnTo>
                  <a:lnTo>
                    <a:pt x="1545644" y="37375"/>
                  </a:lnTo>
                  <a:lnTo>
                    <a:pt x="1531843" y="40337"/>
                  </a:lnTo>
                  <a:lnTo>
                    <a:pt x="1518043" y="43358"/>
                  </a:lnTo>
                  <a:lnTo>
                    <a:pt x="1504242" y="46435"/>
                  </a:lnTo>
                  <a:lnTo>
                    <a:pt x="1490442" y="49565"/>
                  </a:lnTo>
                  <a:lnTo>
                    <a:pt x="1476642" y="52746"/>
                  </a:lnTo>
                  <a:lnTo>
                    <a:pt x="1462841" y="55976"/>
                  </a:lnTo>
                  <a:lnTo>
                    <a:pt x="1449041" y="59254"/>
                  </a:lnTo>
                  <a:lnTo>
                    <a:pt x="1435241" y="62577"/>
                  </a:lnTo>
                  <a:lnTo>
                    <a:pt x="1421440" y="65944"/>
                  </a:lnTo>
                  <a:lnTo>
                    <a:pt x="1407640" y="69354"/>
                  </a:lnTo>
                  <a:lnTo>
                    <a:pt x="1393839" y="72807"/>
                  </a:lnTo>
                  <a:lnTo>
                    <a:pt x="1380039" y="76300"/>
                  </a:lnTo>
                  <a:lnTo>
                    <a:pt x="1366239" y="79835"/>
                  </a:lnTo>
                  <a:lnTo>
                    <a:pt x="1352438" y="83409"/>
                  </a:lnTo>
                  <a:lnTo>
                    <a:pt x="1338638" y="87023"/>
                  </a:lnTo>
                  <a:lnTo>
                    <a:pt x="1324837" y="90676"/>
                  </a:lnTo>
                  <a:lnTo>
                    <a:pt x="1311037" y="94369"/>
                  </a:lnTo>
                  <a:lnTo>
                    <a:pt x="1297237" y="98101"/>
                  </a:lnTo>
                  <a:lnTo>
                    <a:pt x="1283436" y="101872"/>
                  </a:lnTo>
                  <a:lnTo>
                    <a:pt x="1269636" y="105683"/>
                  </a:lnTo>
                  <a:lnTo>
                    <a:pt x="1255835" y="109533"/>
                  </a:lnTo>
                  <a:lnTo>
                    <a:pt x="1242035" y="113422"/>
                  </a:lnTo>
                  <a:lnTo>
                    <a:pt x="1228235" y="117351"/>
                  </a:lnTo>
                  <a:lnTo>
                    <a:pt x="1214434" y="121320"/>
                  </a:lnTo>
                  <a:lnTo>
                    <a:pt x="1200634" y="125330"/>
                  </a:lnTo>
                  <a:lnTo>
                    <a:pt x="1186833" y="129379"/>
                  </a:lnTo>
                  <a:lnTo>
                    <a:pt x="1173033" y="133470"/>
                  </a:lnTo>
                  <a:lnTo>
                    <a:pt x="1159233" y="137601"/>
                  </a:lnTo>
                  <a:lnTo>
                    <a:pt x="1145432" y="141774"/>
                  </a:lnTo>
                  <a:lnTo>
                    <a:pt x="1131632" y="145988"/>
                  </a:lnTo>
                  <a:lnTo>
                    <a:pt x="1117831" y="150244"/>
                  </a:lnTo>
                  <a:lnTo>
                    <a:pt x="1104031" y="154542"/>
                  </a:lnTo>
                  <a:lnTo>
                    <a:pt x="1090231" y="158883"/>
                  </a:lnTo>
                  <a:lnTo>
                    <a:pt x="1076430" y="163265"/>
                  </a:lnTo>
                  <a:lnTo>
                    <a:pt x="1062630" y="167691"/>
                  </a:lnTo>
                  <a:lnTo>
                    <a:pt x="1048829" y="172159"/>
                  </a:lnTo>
                  <a:lnTo>
                    <a:pt x="1035029" y="176670"/>
                  </a:lnTo>
                  <a:lnTo>
                    <a:pt x="1021229" y="181225"/>
                  </a:lnTo>
                  <a:lnTo>
                    <a:pt x="1007428" y="185822"/>
                  </a:lnTo>
                  <a:lnTo>
                    <a:pt x="993628" y="190463"/>
                  </a:lnTo>
                  <a:lnTo>
                    <a:pt x="979827" y="195147"/>
                  </a:lnTo>
                  <a:lnTo>
                    <a:pt x="966027" y="199875"/>
                  </a:lnTo>
                  <a:lnTo>
                    <a:pt x="952227" y="204646"/>
                  </a:lnTo>
                  <a:lnTo>
                    <a:pt x="938426" y="209461"/>
                  </a:lnTo>
                  <a:lnTo>
                    <a:pt x="924626" y="214319"/>
                  </a:lnTo>
                  <a:lnTo>
                    <a:pt x="910826" y="219220"/>
                  </a:lnTo>
                  <a:lnTo>
                    <a:pt x="897025" y="224164"/>
                  </a:lnTo>
                  <a:lnTo>
                    <a:pt x="883225" y="229151"/>
                  </a:lnTo>
                  <a:lnTo>
                    <a:pt x="869424" y="234182"/>
                  </a:lnTo>
                  <a:lnTo>
                    <a:pt x="855624" y="239255"/>
                  </a:lnTo>
                  <a:lnTo>
                    <a:pt x="841824" y="244370"/>
                  </a:lnTo>
                  <a:lnTo>
                    <a:pt x="828023" y="249529"/>
                  </a:lnTo>
                  <a:lnTo>
                    <a:pt x="814223" y="254729"/>
                  </a:lnTo>
                  <a:lnTo>
                    <a:pt x="800422" y="259971"/>
                  </a:lnTo>
                  <a:lnTo>
                    <a:pt x="786622" y="265255"/>
                  </a:lnTo>
                  <a:lnTo>
                    <a:pt x="772822" y="270581"/>
                  </a:lnTo>
                  <a:lnTo>
                    <a:pt x="759021" y="275948"/>
                  </a:lnTo>
                  <a:lnTo>
                    <a:pt x="745221" y="281356"/>
                  </a:lnTo>
                  <a:lnTo>
                    <a:pt x="731420" y="286805"/>
                  </a:lnTo>
                  <a:lnTo>
                    <a:pt x="717620" y="292294"/>
                  </a:lnTo>
                  <a:lnTo>
                    <a:pt x="703820" y="297823"/>
                  </a:lnTo>
                  <a:lnTo>
                    <a:pt x="690019" y="303392"/>
                  </a:lnTo>
                  <a:lnTo>
                    <a:pt x="676219" y="309000"/>
                  </a:lnTo>
                  <a:lnTo>
                    <a:pt x="662418" y="314648"/>
                  </a:lnTo>
                  <a:lnTo>
                    <a:pt x="648618" y="320334"/>
                  </a:lnTo>
                  <a:lnTo>
                    <a:pt x="634818" y="326059"/>
                  </a:lnTo>
                  <a:lnTo>
                    <a:pt x="621017" y="331822"/>
                  </a:lnTo>
                  <a:lnTo>
                    <a:pt x="607217" y="337623"/>
                  </a:lnTo>
                  <a:lnTo>
                    <a:pt x="593416" y="343462"/>
                  </a:lnTo>
                  <a:lnTo>
                    <a:pt x="579616" y="349337"/>
                  </a:lnTo>
                  <a:lnTo>
                    <a:pt x="565816" y="355250"/>
                  </a:lnTo>
                  <a:lnTo>
                    <a:pt x="552015" y="361199"/>
                  </a:lnTo>
                  <a:lnTo>
                    <a:pt x="538215" y="367184"/>
                  </a:lnTo>
                  <a:lnTo>
                    <a:pt x="524414" y="373204"/>
                  </a:lnTo>
                  <a:lnTo>
                    <a:pt x="510614" y="379260"/>
                  </a:lnTo>
                  <a:lnTo>
                    <a:pt x="496814" y="385352"/>
                  </a:lnTo>
                  <a:lnTo>
                    <a:pt x="483013" y="391478"/>
                  </a:lnTo>
                  <a:lnTo>
                    <a:pt x="469213" y="397638"/>
                  </a:lnTo>
                  <a:lnTo>
                    <a:pt x="455413" y="403832"/>
                  </a:lnTo>
                  <a:lnTo>
                    <a:pt x="441612" y="410060"/>
                  </a:lnTo>
                  <a:lnTo>
                    <a:pt x="427812" y="416322"/>
                  </a:lnTo>
                  <a:lnTo>
                    <a:pt x="414011" y="422617"/>
                  </a:lnTo>
                  <a:lnTo>
                    <a:pt x="400211" y="428944"/>
                  </a:lnTo>
                  <a:lnTo>
                    <a:pt x="386411" y="435304"/>
                  </a:lnTo>
                  <a:lnTo>
                    <a:pt x="372610" y="441696"/>
                  </a:lnTo>
                  <a:lnTo>
                    <a:pt x="358810" y="448120"/>
                  </a:lnTo>
                  <a:lnTo>
                    <a:pt x="345009" y="454575"/>
                  </a:lnTo>
                  <a:lnTo>
                    <a:pt x="331209" y="461062"/>
                  </a:lnTo>
                  <a:lnTo>
                    <a:pt x="317409" y="467580"/>
                  </a:lnTo>
                  <a:lnTo>
                    <a:pt x="303608" y="474128"/>
                  </a:lnTo>
                  <a:lnTo>
                    <a:pt x="289808" y="480707"/>
                  </a:lnTo>
                  <a:lnTo>
                    <a:pt x="276007" y="487316"/>
                  </a:lnTo>
                  <a:lnTo>
                    <a:pt x="262207" y="493955"/>
                  </a:lnTo>
                  <a:lnTo>
                    <a:pt x="248407" y="500623"/>
                  </a:lnTo>
                  <a:lnTo>
                    <a:pt x="234606" y="507321"/>
                  </a:lnTo>
                  <a:lnTo>
                    <a:pt x="220806" y="514049"/>
                  </a:lnTo>
                  <a:lnTo>
                    <a:pt x="207005" y="520805"/>
                  </a:lnTo>
                  <a:lnTo>
                    <a:pt x="193205" y="527590"/>
                  </a:lnTo>
                  <a:lnTo>
                    <a:pt x="179405" y="534403"/>
                  </a:lnTo>
                  <a:lnTo>
                    <a:pt x="165604" y="541245"/>
                  </a:lnTo>
                  <a:lnTo>
                    <a:pt x="151804" y="548115"/>
                  </a:lnTo>
                  <a:lnTo>
                    <a:pt x="138003" y="555014"/>
                  </a:lnTo>
                  <a:lnTo>
                    <a:pt x="124203" y="561939"/>
                  </a:lnTo>
                  <a:lnTo>
                    <a:pt x="110403" y="568893"/>
                  </a:lnTo>
                  <a:lnTo>
                    <a:pt x="96602" y="575874"/>
                  </a:lnTo>
                  <a:lnTo>
                    <a:pt x="82802" y="582883"/>
                  </a:lnTo>
                  <a:lnTo>
                    <a:pt x="69001" y="589918"/>
                  </a:lnTo>
                  <a:lnTo>
                    <a:pt x="55201" y="596981"/>
                  </a:lnTo>
                  <a:lnTo>
                    <a:pt x="41401" y="604071"/>
                  </a:lnTo>
                  <a:lnTo>
                    <a:pt x="27600" y="611188"/>
                  </a:lnTo>
                  <a:lnTo>
                    <a:pt x="13800" y="618331"/>
                  </a:lnTo>
                  <a:lnTo>
                    <a:pt x="0" y="625501"/>
                  </a:lnTo>
                  <a:lnTo>
                    <a:pt x="0" y="6255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148686" y="2058605"/>
              <a:ext cx="2967084" cy="918864"/>
            </a:xfrm>
            <a:custGeom>
              <a:avLst/>
              <a:pathLst>
                <a:path w="2967084" h="918864">
                  <a:moveTo>
                    <a:pt x="0" y="738752"/>
                  </a:moveTo>
                  <a:lnTo>
                    <a:pt x="13800" y="731270"/>
                  </a:lnTo>
                  <a:lnTo>
                    <a:pt x="27600" y="723810"/>
                  </a:lnTo>
                  <a:lnTo>
                    <a:pt x="41401" y="716372"/>
                  </a:lnTo>
                  <a:lnTo>
                    <a:pt x="55201" y="708958"/>
                  </a:lnTo>
                  <a:lnTo>
                    <a:pt x="69001" y="701567"/>
                  </a:lnTo>
                  <a:lnTo>
                    <a:pt x="82802" y="694198"/>
                  </a:lnTo>
                  <a:lnTo>
                    <a:pt x="96602" y="686854"/>
                  </a:lnTo>
                  <a:lnTo>
                    <a:pt x="110403" y="679533"/>
                  </a:lnTo>
                  <a:lnTo>
                    <a:pt x="124203" y="672237"/>
                  </a:lnTo>
                  <a:lnTo>
                    <a:pt x="138003" y="664965"/>
                  </a:lnTo>
                  <a:lnTo>
                    <a:pt x="151804" y="657718"/>
                  </a:lnTo>
                  <a:lnTo>
                    <a:pt x="165604" y="650495"/>
                  </a:lnTo>
                  <a:lnTo>
                    <a:pt x="179405" y="643298"/>
                  </a:lnTo>
                  <a:lnTo>
                    <a:pt x="193205" y="636127"/>
                  </a:lnTo>
                  <a:lnTo>
                    <a:pt x="207005" y="628981"/>
                  </a:lnTo>
                  <a:lnTo>
                    <a:pt x="220806" y="621862"/>
                  </a:lnTo>
                  <a:lnTo>
                    <a:pt x="234606" y="614769"/>
                  </a:lnTo>
                  <a:lnTo>
                    <a:pt x="248407" y="607703"/>
                  </a:lnTo>
                  <a:lnTo>
                    <a:pt x="262207" y="600664"/>
                  </a:lnTo>
                  <a:lnTo>
                    <a:pt x="276007" y="593653"/>
                  </a:lnTo>
                  <a:lnTo>
                    <a:pt x="289808" y="586669"/>
                  </a:lnTo>
                  <a:lnTo>
                    <a:pt x="303608" y="579713"/>
                  </a:lnTo>
                  <a:lnTo>
                    <a:pt x="317409" y="572785"/>
                  </a:lnTo>
                  <a:lnTo>
                    <a:pt x="331209" y="565886"/>
                  </a:lnTo>
                  <a:lnTo>
                    <a:pt x="345009" y="559016"/>
                  </a:lnTo>
                  <a:lnTo>
                    <a:pt x="358810" y="552176"/>
                  </a:lnTo>
                  <a:lnTo>
                    <a:pt x="372610" y="545364"/>
                  </a:lnTo>
                  <a:lnTo>
                    <a:pt x="386411" y="538582"/>
                  </a:lnTo>
                  <a:lnTo>
                    <a:pt x="400211" y="531831"/>
                  </a:lnTo>
                  <a:lnTo>
                    <a:pt x="414011" y="525109"/>
                  </a:lnTo>
                  <a:lnTo>
                    <a:pt x="427812" y="518418"/>
                  </a:lnTo>
                  <a:lnTo>
                    <a:pt x="441612" y="511757"/>
                  </a:lnTo>
                  <a:lnTo>
                    <a:pt x="455413" y="505128"/>
                  </a:lnTo>
                  <a:lnTo>
                    <a:pt x="469213" y="498529"/>
                  </a:lnTo>
                  <a:lnTo>
                    <a:pt x="483013" y="491962"/>
                  </a:lnTo>
                  <a:lnTo>
                    <a:pt x="496814" y="485426"/>
                  </a:lnTo>
                  <a:lnTo>
                    <a:pt x="510614" y="478922"/>
                  </a:lnTo>
                  <a:lnTo>
                    <a:pt x="524414" y="472450"/>
                  </a:lnTo>
                  <a:lnTo>
                    <a:pt x="538215" y="466009"/>
                  </a:lnTo>
                  <a:lnTo>
                    <a:pt x="552015" y="459600"/>
                  </a:lnTo>
                  <a:lnTo>
                    <a:pt x="565816" y="453224"/>
                  </a:lnTo>
                  <a:lnTo>
                    <a:pt x="579616" y="446879"/>
                  </a:lnTo>
                  <a:lnTo>
                    <a:pt x="593416" y="440566"/>
                  </a:lnTo>
                  <a:lnTo>
                    <a:pt x="607217" y="434285"/>
                  </a:lnTo>
                  <a:lnTo>
                    <a:pt x="621017" y="428037"/>
                  </a:lnTo>
                  <a:lnTo>
                    <a:pt x="634818" y="421820"/>
                  </a:lnTo>
                  <a:lnTo>
                    <a:pt x="648618" y="415635"/>
                  </a:lnTo>
                  <a:lnTo>
                    <a:pt x="662418" y="409482"/>
                  </a:lnTo>
                  <a:lnTo>
                    <a:pt x="676219" y="403360"/>
                  </a:lnTo>
                  <a:lnTo>
                    <a:pt x="690019" y="397270"/>
                  </a:lnTo>
                  <a:lnTo>
                    <a:pt x="703820" y="391211"/>
                  </a:lnTo>
                  <a:lnTo>
                    <a:pt x="717620" y="385183"/>
                  </a:lnTo>
                  <a:lnTo>
                    <a:pt x="731420" y="379185"/>
                  </a:lnTo>
                  <a:lnTo>
                    <a:pt x="745221" y="373218"/>
                  </a:lnTo>
                  <a:lnTo>
                    <a:pt x="759021" y="367281"/>
                  </a:lnTo>
                  <a:lnTo>
                    <a:pt x="772822" y="361373"/>
                  </a:lnTo>
                  <a:lnTo>
                    <a:pt x="786622" y="355495"/>
                  </a:lnTo>
                  <a:lnTo>
                    <a:pt x="800422" y="349646"/>
                  </a:lnTo>
                  <a:lnTo>
                    <a:pt x="814223" y="343825"/>
                  </a:lnTo>
                  <a:lnTo>
                    <a:pt x="828023" y="338032"/>
                  </a:lnTo>
                  <a:lnTo>
                    <a:pt x="841824" y="332266"/>
                  </a:lnTo>
                  <a:lnTo>
                    <a:pt x="855624" y="326528"/>
                  </a:lnTo>
                  <a:lnTo>
                    <a:pt x="869424" y="320816"/>
                  </a:lnTo>
                  <a:lnTo>
                    <a:pt x="883225" y="315130"/>
                  </a:lnTo>
                  <a:lnTo>
                    <a:pt x="897025" y="309469"/>
                  </a:lnTo>
                  <a:lnTo>
                    <a:pt x="910826" y="303834"/>
                  </a:lnTo>
                  <a:lnTo>
                    <a:pt x="924626" y="298224"/>
                  </a:lnTo>
                  <a:lnTo>
                    <a:pt x="938426" y="292638"/>
                  </a:lnTo>
                  <a:lnTo>
                    <a:pt x="952227" y="287076"/>
                  </a:lnTo>
                  <a:lnTo>
                    <a:pt x="966027" y="281538"/>
                  </a:lnTo>
                  <a:lnTo>
                    <a:pt x="979827" y="276024"/>
                  </a:lnTo>
                  <a:lnTo>
                    <a:pt x="993628" y="270533"/>
                  </a:lnTo>
                  <a:lnTo>
                    <a:pt x="1007428" y="265065"/>
                  </a:lnTo>
                  <a:lnTo>
                    <a:pt x="1021229" y="259622"/>
                  </a:lnTo>
                  <a:lnTo>
                    <a:pt x="1035029" y="254202"/>
                  </a:lnTo>
                  <a:lnTo>
                    <a:pt x="1048829" y="248806"/>
                  </a:lnTo>
                  <a:lnTo>
                    <a:pt x="1062630" y="243434"/>
                  </a:lnTo>
                  <a:lnTo>
                    <a:pt x="1076430" y="238087"/>
                  </a:lnTo>
                  <a:lnTo>
                    <a:pt x="1090231" y="232766"/>
                  </a:lnTo>
                  <a:lnTo>
                    <a:pt x="1104031" y="227471"/>
                  </a:lnTo>
                  <a:lnTo>
                    <a:pt x="1117831" y="222203"/>
                  </a:lnTo>
                  <a:lnTo>
                    <a:pt x="1131632" y="216962"/>
                  </a:lnTo>
                  <a:lnTo>
                    <a:pt x="1145432" y="211751"/>
                  </a:lnTo>
                  <a:lnTo>
                    <a:pt x="1159233" y="206569"/>
                  </a:lnTo>
                  <a:lnTo>
                    <a:pt x="1173033" y="201417"/>
                  </a:lnTo>
                  <a:lnTo>
                    <a:pt x="1186833" y="196297"/>
                  </a:lnTo>
                  <a:lnTo>
                    <a:pt x="1200634" y="191210"/>
                  </a:lnTo>
                  <a:lnTo>
                    <a:pt x="1214434" y="186157"/>
                  </a:lnTo>
                  <a:lnTo>
                    <a:pt x="1228235" y="181138"/>
                  </a:lnTo>
                  <a:lnTo>
                    <a:pt x="1242035" y="176155"/>
                  </a:lnTo>
                  <a:lnTo>
                    <a:pt x="1255835" y="171210"/>
                  </a:lnTo>
                  <a:lnTo>
                    <a:pt x="1269636" y="166301"/>
                  </a:lnTo>
                  <a:lnTo>
                    <a:pt x="1283436" y="161432"/>
                  </a:lnTo>
                  <a:lnTo>
                    <a:pt x="1297237" y="156603"/>
                  </a:lnTo>
                  <a:lnTo>
                    <a:pt x="1311037" y="151814"/>
                  </a:lnTo>
                  <a:lnTo>
                    <a:pt x="1324837" y="147066"/>
                  </a:lnTo>
                  <a:lnTo>
                    <a:pt x="1338638" y="142361"/>
                  </a:lnTo>
                  <a:lnTo>
                    <a:pt x="1352438" y="137699"/>
                  </a:lnTo>
                  <a:lnTo>
                    <a:pt x="1366239" y="133080"/>
                  </a:lnTo>
                  <a:lnTo>
                    <a:pt x="1380039" y="128507"/>
                  </a:lnTo>
                  <a:lnTo>
                    <a:pt x="1393839" y="123978"/>
                  </a:lnTo>
                  <a:lnTo>
                    <a:pt x="1407640" y="119495"/>
                  </a:lnTo>
                  <a:lnTo>
                    <a:pt x="1421440" y="115060"/>
                  </a:lnTo>
                  <a:lnTo>
                    <a:pt x="1435241" y="110671"/>
                  </a:lnTo>
                  <a:lnTo>
                    <a:pt x="1449041" y="106331"/>
                  </a:lnTo>
                  <a:lnTo>
                    <a:pt x="1462841" y="102039"/>
                  </a:lnTo>
                  <a:lnTo>
                    <a:pt x="1476642" y="97798"/>
                  </a:lnTo>
                  <a:lnTo>
                    <a:pt x="1490442" y="93606"/>
                  </a:lnTo>
                  <a:lnTo>
                    <a:pt x="1504242" y="89464"/>
                  </a:lnTo>
                  <a:lnTo>
                    <a:pt x="1518043" y="85372"/>
                  </a:lnTo>
                  <a:lnTo>
                    <a:pt x="1531843" y="81332"/>
                  </a:lnTo>
                  <a:lnTo>
                    <a:pt x="1545644" y="77343"/>
                  </a:lnTo>
                  <a:lnTo>
                    <a:pt x="1559444" y="73406"/>
                  </a:lnTo>
                  <a:lnTo>
                    <a:pt x="1573244" y="69522"/>
                  </a:lnTo>
                  <a:lnTo>
                    <a:pt x="1587045" y="65693"/>
                  </a:lnTo>
                  <a:lnTo>
                    <a:pt x="1600845" y="61920"/>
                  </a:lnTo>
                  <a:lnTo>
                    <a:pt x="1614646" y="58206"/>
                  </a:lnTo>
                  <a:lnTo>
                    <a:pt x="1628446" y="54552"/>
                  </a:lnTo>
                  <a:lnTo>
                    <a:pt x="1642246" y="50962"/>
                  </a:lnTo>
                  <a:lnTo>
                    <a:pt x="1656047" y="47439"/>
                  </a:lnTo>
                  <a:lnTo>
                    <a:pt x="1669847" y="43986"/>
                  </a:lnTo>
                  <a:lnTo>
                    <a:pt x="1683648" y="40608"/>
                  </a:lnTo>
                  <a:lnTo>
                    <a:pt x="1697448" y="37309"/>
                  </a:lnTo>
                  <a:lnTo>
                    <a:pt x="1711248" y="34096"/>
                  </a:lnTo>
                  <a:lnTo>
                    <a:pt x="1725049" y="30974"/>
                  </a:lnTo>
                  <a:lnTo>
                    <a:pt x="1738849" y="27949"/>
                  </a:lnTo>
                  <a:lnTo>
                    <a:pt x="1752650" y="25028"/>
                  </a:lnTo>
                  <a:lnTo>
                    <a:pt x="1766450" y="22220"/>
                  </a:lnTo>
                  <a:lnTo>
                    <a:pt x="1780250" y="19532"/>
                  </a:lnTo>
                  <a:lnTo>
                    <a:pt x="1794051" y="16973"/>
                  </a:lnTo>
                  <a:lnTo>
                    <a:pt x="1807851" y="14551"/>
                  </a:lnTo>
                  <a:lnTo>
                    <a:pt x="1821652" y="12277"/>
                  </a:lnTo>
                  <a:lnTo>
                    <a:pt x="1835452" y="10160"/>
                  </a:lnTo>
                  <a:lnTo>
                    <a:pt x="1849252" y="8210"/>
                  </a:lnTo>
                  <a:lnTo>
                    <a:pt x="1863053" y="6438"/>
                  </a:lnTo>
                  <a:lnTo>
                    <a:pt x="1876853" y="4856"/>
                  </a:lnTo>
                  <a:lnTo>
                    <a:pt x="1890654" y="3474"/>
                  </a:lnTo>
                  <a:lnTo>
                    <a:pt x="1904454" y="2305"/>
                  </a:lnTo>
                  <a:lnTo>
                    <a:pt x="1918254" y="1362"/>
                  </a:lnTo>
                  <a:lnTo>
                    <a:pt x="1932055" y="655"/>
                  </a:lnTo>
                  <a:lnTo>
                    <a:pt x="1945855" y="197"/>
                  </a:lnTo>
                  <a:lnTo>
                    <a:pt x="1959655" y="0"/>
                  </a:lnTo>
                  <a:lnTo>
                    <a:pt x="1973456" y="73"/>
                  </a:lnTo>
                  <a:lnTo>
                    <a:pt x="1987256" y="428"/>
                  </a:lnTo>
                  <a:lnTo>
                    <a:pt x="2001057" y="1071"/>
                  </a:lnTo>
                  <a:lnTo>
                    <a:pt x="2014857" y="2009"/>
                  </a:lnTo>
                  <a:lnTo>
                    <a:pt x="2028657" y="3246"/>
                  </a:lnTo>
                  <a:lnTo>
                    <a:pt x="2042458" y="4784"/>
                  </a:lnTo>
                  <a:lnTo>
                    <a:pt x="2056258" y="6621"/>
                  </a:lnTo>
                  <a:lnTo>
                    <a:pt x="2070059" y="8754"/>
                  </a:lnTo>
                  <a:lnTo>
                    <a:pt x="2083859" y="11177"/>
                  </a:lnTo>
                  <a:lnTo>
                    <a:pt x="2097659" y="13881"/>
                  </a:lnTo>
                  <a:lnTo>
                    <a:pt x="2111460" y="16855"/>
                  </a:lnTo>
                  <a:lnTo>
                    <a:pt x="2125260" y="20084"/>
                  </a:lnTo>
                  <a:lnTo>
                    <a:pt x="2139061" y="23553"/>
                  </a:lnTo>
                  <a:lnTo>
                    <a:pt x="2152861" y="27245"/>
                  </a:lnTo>
                  <a:lnTo>
                    <a:pt x="2166661" y="31140"/>
                  </a:lnTo>
                  <a:lnTo>
                    <a:pt x="2180462" y="35218"/>
                  </a:lnTo>
                  <a:lnTo>
                    <a:pt x="2194262" y="39456"/>
                  </a:lnTo>
                  <a:lnTo>
                    <a:pt x="2208063" y="43831"/>
                  </a:lnTo>
                  <a:lnTo>
                    <a:pt x="2221863" y="48321"/>
                  </a:lnTo>
                  <a:lnTo>
                    <a:pt x="2235663" y="52899"/>
                  </a:lnTo>
                  <a:lnTo>
                    <a:pt x="2249464" y="57541"/>
                  </a:lnTo>
                  <a:lnTo>
                    <a:pt x="2263264" y="62222"/>
                  </a:lnTo>
                  <a:lnTo>
                    <a:pt x="2277065" y="66916"/>
                  </a:lnTo>
                  <a:lnTo>
                    <a:pt x="2290865" y="71599"/>
                  </a:lnTo>
                  <a:lnTo>
                    <a:pt x="2304665" y="76246"/>
                  </a:lnTo>
                  <a:lnTo>
                    <a:pt x="2318466" y="80837"/>
                  </a:lnTo>
                  <a:lnTo>
                    <a:pt x="2332266" y="85350"/>
                  </a:lnTo>
                  <a:lnTo>
                    <a:pt x="2346067" y="89771"/>
                  </a:lnTo>
                  <a:lnTo>
                    <a:pt x="2359867" y="94085"/>
                  </a:lnTo>
                  <a:lnTo>
                    <a:pt x="2373667" y="98285"/>
                  </a:lnTo>
                  <a:lnTo>
                    <a:pt x="2387468" y="102366"/>
                  </a:lnTo>
                  <a:lnTo>
                    <a:pt x="2401268" y="106328"/>
                  </a:lnTo>
                  <a:lnTo>
                    <a:pt x="2415068" y="110172"/>
                  </a:lnTo>
                  <a:lnTo>
                    <a:pt x="2428869" y="113903"/>
                  </a:lnTo>
                  <a:lnTo>
                    <a:pt x="2442669" y="117529"/>
                  </a:lnTo>
                  <a:lnTo>
                    <a:pt x="2456470" y="121058"/>
                  </a:lnTo>
                  <a:lnTo>
                    <a:pt x="2470270" y="124498"/>
                  </a:lnTo>
                  <a:lnTo>
                    <a:pt x="2484070" y="127858"/>
                  </a:lnTo>
                  <a:lnTo>
                    <a:pt x="2497871" y="131149"/>
                  </a:lnTo>
                  <a:lnTo>
                    <a:pt x="2511671" y="134379"/>
                  </a:lnTo>
                  <a:lnTo>
                    <a:pt x="2525472" y="137557"/>
                  </a:lnTo>
                  <a:lnTo>
                    <a:pt x="2539272" y="140693"/>
                  </a:lnTo>
                  <a:lnTo>
                    <a:pt x="2553072" y="143795"/>
                  </a:lnTo>
                  <a:lnTo>
                    <a:pt x="2566873" y="146871"/>
                  </a:lnTo>
                  <a:lnTo>
                    <a:pt x="2580673" y="149931"/>
                  </a:lnTo>
                  <a:lnTo>
                    <a:pt x="2594474" y="152981"/>
                  </a:lnTo>
                  <a:lnTo>
                    <a:pt x="2608274" y="156032"/>
                  </a:lnTo>
                  <a:lnTo>
                    <a:pt x="2622074" y="159088"/>
                  </a:lnTo>
                  <a:lnTo>
                    <a:pt x="2635875" y="162153"/>
                  </a:lnTo>
                  <a:lnTo>
                    <a:pt x="2649675" y="165227"/>
                  </a:lnTo>
                  <a:lnTo>
                    <a:pt x="2663476" y="168311"/>
                  </a:lnTo>
                  <a:lnTo>
                    <a:pt x="2677276" y="171406"/>
                  </a:lnTo>
                  <a:lnTo>
                    <a:pt x="2691076" y="174512"/>
                  </a:lnTo>
                  <a:lnTo>
                    <a:pt x="2704877" y="177629"/>
                  </a:lnTo>
                  <a:lnTo>
                    <a:pt x="2718677" y="180757"/>
                  </a:lnTo>
                  <a:lnTo>
                    <a:pt x="2732478" y="183897"/>
                  </a:lnTo>
                  <a:lnTo>
                    <a:pt x="2746278" y="187049"/>
                  </a:lnTo>
                  <a:lnTo>
                    <a:pt x="2760078" y="190212"/>
                  </a:lnTo>
                  <a:lnTo>
                    <a:pt x="2773879" y="193387"/>
                  </a:lnTo>
                  <a:lnTo>
                    <a:pt x="2787679" y="196573"/>
                  </a:lnTo>
                  <a:lnTo>
                    <a:pt x="2801480" y="199770"/>
                  </a:lnTo>
                  <a:lnTo>
                    <a:pt x="2815280" y="202979"/>
                  </a:lnTo>
                  <a:lnTo>
                    <a:pt x="2829080" y="206198"/>
                  </a:lnTo>
                  <a:lnTo>
                    <a:pt x="2842881" y="209428"/>
                  </a:lnTo>
                  <a:lnTo>
                    <a:pt x="2856681" y="212669"/>
                  </a:lnTo>
                  <a:lnTo>
                    <a:pt x="2870482" y="215920"/>
                  </a:lnTo>
                  <a:lnTo>
                    <a:pt x="2884282" y="219180"/>
                  </a:lnTo>
                  <a:lnTo>
                    <a:pt x="2898082" y="222451"/>
                  </a:lnTo>
                  <a:lnTo>
                    <a:pt x="2911883" y="225731"/>
                  </a:lnTo>
                  <a:lnTo>
                    <a:pt x="2925683" y="229020"/>
                  </a:lnTo>
                  <a:lnTo>
                    <a:pt x="2939483" y="232317"/>
                  </a:lnTo>
                  <a:lnTo>
                    <a:pt x="2953284" y="235624"/>
                  </a:lnTo>
                  <a:lnTo>
                    <a:pt x="2967084" y="238938"/>
                  </a:lnTo>
                  <a:lnTo>
                    <a:pt x="2967084" y="415016"/>
                  </a:lnTo>
                  <a:lnTo>
                    <a:pt x="2953284" y="407831"/>
                  </a:lnTo>
                  <a:lnTo>
                    <a:pt x="2939483" y="400657"/>
                  </a:lnTo>
                  <a:lnTo>
                    <a:pt x="2925683" y="393494"/>
                  </a:lnTo>
                  <a:lnTo>
                    <a:pt x="2911883" y="386344"/>
                  </a:lnTo>
                  <a:lnTo>
                    <a:pt x="2898082" y="379207"/>
                  </a:lnTo>
                  <a:lnTo>
                    <a:pt x="2884282" y="372085"/>
                  </a:lnTo>
                  <a:lnTo>
                    <a:pt x="2870482" y="364978"/>
                  </a:lnTo>
                  <a:lnTo>
                    <a:pt x="2856681" y="357888"/>
                  </a:lnTo>
                  <a:lnTo>
                    <a:pt x="2842881" y="350815"/>
                  </a:lnTo>
                  <a:lnTo>
                    <a:pt x="2829080" y="343760"/>
                  </a:lnTo>
                  <a:lnTo>
                    <a:pt x="2815280" y="336726"/>
                  </a:lnTo>
                  <a:lnTo>
                    <a:pt x="2801480" y="329714"/>
                  </a:lnTo>
                  <a:lnTo>
                    <a:pt x="2787679" y="322724"/>
                  </a:lnTo>
                  <a:lnTo>
                    <a:pt x="2773879" y="315760"/>
                  </a:lnTo>
                  <a:lnTo>
                    <a:pt x="2760078" y="308821"/>
                  </a:lnTo>
                  <a:lnTo>
                    <a:pt x="2746278" y="301911"/>
                  </a:lnTo>
                  <a:lnTo>
                    <a:pt x="2732478" y="295031"/>
                  </a:lnTo>
                  <a:lnTo>
                    <a:pt x="2718677" y="288184"/>
                  </a:lnTo>
                  <a:lnTo>
                    <a:pt x="2704877" y="281371"/>
                  </a:lnTo>
                  <a:lnTo>
                    <a:pt x="2691076" y="274595"/>
                  </a:lnTo>
                  <a:lnTo>
                    <a:pt x="2677276" y="267860"/>
                  </a:lnTo>
                  <a:lnTo>
                    <a:pt x="2663476" y="261167"/>
                  </a:lnTo>
                  <a:lnTo>
                    <a:pt x="2649675" y="254520"/>
                  </a:lnTo>
                  <a:lnTo>
                    <a:pt x="2635875" y="247922"/>
                  </a:lnTo>
                  <a:lnTo>
                    <a:pt x="2622074" y="241377"/>
                  </a:lnTo>
                  <a:lnTo>
                    <a:pt x="2608274" y="234889"/>
                  </a:lnTo>
                  <a:lnTo>
                    <a:pt x="2594474" y="228460"/>
                  </a:lnTo>
                  <a:lnTo>
                    <a:pt x="2580673" y="222091"/>
                  </a:lnTo>
                  <a:lnTo>
                    <a:pt x="2566873" y="215781"/>
                  </a:lnTo>
                  <a:lnTo>
                    <a:pt x="2553072" y="209528"/>
                  </a:lnTo>
                  <a:lnTo>
                    <a:pt x="2539272" y="203332"/>
                  </a:lnTo>
                  <a:lnTo>
                    <a:pt x="2525472" y="197196"/>
                  </a:lnTo>
                  <a:lnTo>
                    <a:pt x="2511671" y="191120"/>
                  </a:lnTo>
                  <a:lnTo>
                    <a:pt x="2497871" y="185107"/>
                  </a:lnTo>
                  <a:lnTo>
                    <a:pt x="2484070" y="179161"/>
                  </a:lnTo>
                  <a:lnTo>
                    <a:pt x="2470270" y="173286"/>
                  </a:lnTo>
                  <a:lnTo>
                    <a:pt x="2456470" y="167488"/>
                  </a:lnTo>
                  <a:lnTo>
                    <a:pt x="2442669" y="161773"/>
                  </a:lnTo>
                  <a:lnTo>
                    <a:pt x="2428869" y="156148"/>
                  </a:lnTo>
                  <a:lnTo>
                    <a:pt x="2415068" y="150620"/>
                  </a:lnTo>
                  <a:lnTo>
                    <a:pt x="2401268" y="145197"/>
                  </a:lnTo>
                  <a:lnTo>
                    <a:pt x="2387468" y="139885"/>
                  </a:lnTo>
                  <a:lnTo>
                    <a:pt x="2373667" y="134690"/>
                  </a:lnTo>
                  <a:lnTo>
                    <a:pt x="2359867" y="129615"/>
                  </a:lnTo>
                  <a:lnTo>
                    <a:pt x="2346067" y="124662"/>
                  </a:lnTo>
                  <a:lnTo>
                    <a:pt x="2332266" y="119830"/>
                  </a:lnTo>
                  <a:lnTo>
                    <a:pt x="2318466" y="115115"/>
                  </a:lnTo>
                  <a:lnTo>
                    <a:pt x="2304665" y="110512"/>
                  </a:lnTo>
                  <a:lnTo>
                    <a:pt x="2290865" y="106015"/>
                  </a:lnTo>
                  <a:lnTo>
                    <a:pt x="2277065" y="101617"/>
                  </a:lnTo>
                  <a:lnTo>
                    <a:pt x="2263264" y="97310"/>
                  </a:lnTo>
                  <a:lnTo>
                    <a:pt x="2249464" y="93090"/>
                  </a:lnTo>
                  <a:lnTo>
                    <a:pt x="2235663" y="88950"/>
                  </a:lnTo>
                  <a:lnTo>
                    <a:pt x="2221863" y="84890"/>
                  </a:lnTo>
                  <a:lnTo>
                    <a:pt x="2208063" y="80907"/>
                  </a:lnTo>
                  <a:lnTo>
                    <a:pt x="2194262" y="77005"/>
                  </a:lnTo>
                  <a:lnTo>
                    <a:pt x="2180462" y="73186"/>
                  </a:lnTo>
                  <a:lnTo>
                    <a:pt x="2166661" y="69457"/>
                  </a:lnTo>
                  <a:lnTo>
                    <a:pt x="2152861" y="65826"/>
                  </a:lnTo>
                  <a:lnTo>
                    <a:pt x="2139061" y="62304"/>
                  </a:lnTo>
                  <a:lnTo>
                    <a:pt x="2125260" y="58900"/>
                  </a:lnTo>
                  <a:lnTo>
                    <a:pt x="2111460" y="55630"/>
                  </a:lnTo>
                  <a:lnTo>
                    <a:pt x="2097659" y="52508"/>
                  </a:lnTo>
                  <a:lnTo>
                    <a:pt x="2083859" y="49548"/>
                  </a:lnTo>
                  <a:lnTo>
                    <a:pt x="2070059" y="46767"/>
                  </a:lnTo>
                  <a:lnTo>
                    <a:pt x="2056258" y="44182"/>
                  </a:lnTo>
                  <a:lnTo>
                    <a:pt x="2042458" y="41808"/>
                  </a:lnTo>
                  <a:lnTo>
                    <a:pt x="2028657" y="39661"/>
                  </a:lnTo>
                  <a:lnTo>
                    <a:pt x="2014857" y="37757"/>
                  </a:lnTo>
                  <a:lnTo>
                    <a:pt x="2001057" y="36108"/>
                  </a:lnTo>
                  <a:lnTo>
                    <a:pt x="1987256" y="34727"/>
                  </a:lnTo>
                  <a:lnTo>
                    <a:pt x="1973456" y="33624"/>
                  </a:lnTo>
                  <a:lnTo>
                    <a:pt x="1959655" y="32804"/>
                  </a:lnTo>
                  <a:lnTo>
                    <a:pt x="1945855" y="32275"/>
                  </a:lnTo>
                  <a:lnTo>
                    <a:pt x="1932055" y="32036"/>
                  </a:lnTo>
                  <a:lnTo>
                    <a:pt x="1918254" y="32088"/>
                  </a:lnTo>
                  <a:lnTo>
                    <a:pt x="1904454" y="32427"/>
                  </a:lnTo>
                  <a:lnTo>
                    <a:pt x="1890654" y="33047"/>
                  </a:lnTo>
                  <a:lnTo>
                    <a:pt x="1876853" y="33939"/>
                  </a:lnTo>
                  <a:lnTo>
                    <a:pt x="1863053" y="35092"/>
                  </a:lnTo>
                  <a:lnTo>
                    <a:pt x="1849252" y="36493"/>
                  </a:lnTo>
                  <a:lnTo>
                    <a:pt x="1835452" y="38130"/>
                  </a:lnTo>
                  <a:lnTo>
                    <a:pt x="1821652" y="39988"/>
                  </a:lnTo>
                  <a:lnTo>
                    <a:pt x="1807851" y="42052"/>
                  </a:lnTo>
                  <a:lnTo>
                    <a:pt x="1794051" y="44307"/>
                  </a:lnTo>
                  <a:lnTo>
                    <a:pt x="1780250" y="46739"/>
                  </a:lnTo>
                  <a:lnTo>
                    <a:pt x="1766450" y="49334"/>
                  </a:lnTo>
                  <a:lnTo>
                    <a:pt x="1752650" y="52078"/>
                  </a:lnTo>
                  <a:lnTo>
                    <a:pt x="1738849" y="54959"/>
                  </a:lnTo>
                  <a:lnTo>
                    <a:pt x="1725049" y="57964"/>
                  </a:lnTo>
                  <a:lnTo>
                    <a:pt x="1711248" y="61085"/>
                  </a:lnTo>
                  <a:lnTo>
                    <a:pt x="1697448" y="64310"/>
                  </a:lnTo>
                  <a:lnTo>
                    <a:pt x="1683648" y="67632"/>
                  </a:lnTo>
                  <a:lnTo>
                    <a:pt x="1669847" y="71043"/>
                  </a:lnTo>
                  <a:lnTo>
                    <a:pt x="1656047" y="74534"/>
                  </a:lnTo>
                  <a:lnTo>
                    <a:pt x="1642246" y="78102"/>
                  </a:lnTo>
                  <a:lnTo>
                    <a:pt x="1628446" y="81739"/>
                  </a:lnTo>
                  <a:lnTo>
                    <a:pt x="1614646" y="85441"/>
                  </a:lnTo>
                  <a:lnTo>
                    <a:pt x="1600845" y="89205"/>
                  </a:lnTo>
                  <a:lnTo>
                    <a:pt x="1587045" y="93026"/>
                  </a:lnTo>
                  <a:lnTo>
                    <a:pt x="1573244" y="96902"/>
                  </a:lnTo>
                  <a:lnTo>
                    <a:pt x="1559444" y="100830"/>
                  </a:lnTo>
                  <a:lnTo>
                    <a:pt x="1545644" y="104807"/>
                  </a:lnTo>
                  <a:lnTo>
                    <a:pt x="1531843" y="108833"/>
                  </a:lnTo>
                  <a:lnTo>
                    <a:pt x="1518043" y="112905"/>
                  </a:lnTo>
                  <a:lnTo>
                    <a:pt x="1504242" y="117022"/>
                  </a:lnTo>
                  <a:lnTo>
                    <a:pt x="1490442" y="121184"/>
                  </a:lnTo>
                  <a:lnTo>
                    <a:pt x="1476642" y="125390"/>
                  </a:lnTo>
                  <a:lnTo>
                    <a:pt x="1462841" y="129638"/>
                  </a:lnTo>
                  <a:lnTo>
                    <a:pt x="1449041" y="133930"/>
                  </a:lnTo>
                  <a:lnTo>
                    <a:pt x="1435241" y="138264"/>
                  </a:lnTo>
                  <a:lnTo>
                    <a:pt x="1421440" y="142640"/>
                  </a:lnTo>
                  <a:lnTo>
                    <a:pt x="1407640" y="147058"/>
                  </a:lnTo>
                  <a:lnTo>
                    <a:pt x="1393839" y="151519"/>
                  </a:lnTo>
                  <a:lnTo>
                    <a:pt x="1380039" y="156021"/>
                  </a:lnTo>
                  <a:lnTo>
                    <a:pt x="1366239" y="160565"/>
                  </a:lnTo>
                  <a:lnTo>
                    <a:pt x="1352438" y="165153"/>
                  </a:lnTo>
                  <a:lnTo>
                    <a:pt x="1338638" y="169783"/>
                  </a:lnTo>
                  <a:lnTo>
                    <a:pt x="1324837" y="174457"/>
                  </a:lnTo>
                  <a:lnTo>
                    <a:pt x="1311037" y="179176"/>
                  </a:lnTo>
                  <a:lnTo>
                    <a:pt x="1297237" y="183940"/>
                  </a:lnTo>
                  <a:lnTo>
                    <a:pt x="1283436" y="188750"/>
                  </a:lnTo>
                  <a:lnTo>
                    <a:pt x="1269636" y="193608"/>
                  </a:lnTo>
                  <a:lnTo>
                    <a:pt x="1255835" y="198514"/>
                  </a:lnTo>
                  <a:lnTo>
                    <a:pt x="1242035" y="203470"/>
                  </a:lnTo>
                  <a:lnTo>
                    <a:pt x="1228235" y="208476"/>
                  </a:lnTo>
                  <a:lnTo>
                    <a:pt x="1214434" y="213535"/>
                  </a:lnTo>
                  <a:lnTo>
                    <a:pt x="1200634" y="218647"/>
                  </a:lnTo>
                  <a:lnTo>
                    <a:pt x="1186833" y="223814"/>
                  </a:lnTo>
                  <a:lnTo>
                    <a:pt x="1173033" y="229038"/>
                  </a:lnTo>
                  <a:lnTo>
                    <a:pt x="1159233" y="234320"/>
                  </a:lnTo>
                  <a:lnTo>
                    <a:pt x="1145432" y="239661"/>
                  </a:lnTo>
                  <a:lnTo>
                    <a:pt x="1131632" y="245063"/>
                  </a:lnTo>
                  <a:lnTo>
                    <a:pt x="1117831" y="250527"/>
                  </a:lnTo>
                  <a:lnTo>
                    <a:pt x="1104031" y="256055"/>
                  </a:lnTo>
                  <a:lnTo>
                    <a:pt x="1090231" y="261649"/>
                  </a:lnTo>
                  <a:lnTo>
                    <a:pt x="1076430" y="267308"/>
                  </a:lnTo>
                  <a:lnTo>
                    <a:pt x="1062630" y="273036"/>
                  </a:lnTo>
                  <a:lnTo>
                    <a:pt x="1048829" y="278832"/>
                  </a:lnTo>
                  <a:lnTo>
                    <a:pt x="1035029" y="284698"/>
                  </a:lnTo>
                  <a:lnTo>
                    <a:pt x="1021229" y="290635"/>
                  </a:lnTo>
                  <a:lnTo>
                    <a:pt x="1007428" y="296644"/>
                  </a:lnTo>
                  <a:lnTo>
                    <a:pt x="993628" y="302724"/>
                  </a:lnTo>
                  <a:lnTo>
                    <a:pt x="979827" y="308878"/>
                  </a:lnTo>
                  <a:lnTo>
                    <a:pt x="966027" y="315105"/>
                  </a:lnTo>
                  <a:lnTo>
                    <a:pt x="952227" y="321406"/>
                  </a:lnTo>
                  <a:lnTo>
                    <a:pt x="938426" y="327781"/>
                  </a:lnTo>
                  <a:lnTo>
                    <a:pt x="924626" y="334230"/>
                  </a:lnTo>
                  <a:lnTo>
                    <a:pt x="910826" y="340754"/>
                  </a:lnTo>
                  <a:lnTo>
                    <a:pt x="897025" y="347352"/>
                  </a:lnTo>
                  <a:lnTo>
                    <a:pt x="883225" y="354025"/>
                  </a:lnTo>
                  <a:lnTo>
                    <a:pt x="869424" y="360772"/>
                  </a:lnTo>
                  <a:lnTo>
                    <a:pt x="855624" y="367593"/>
                  </a:lnTo>
                  <a:lnTo>
                    <a:pt x="841824" y="374488"/>
                  </a:lnTo>
                  <a:lnTo>
                    <a:pt x="828023" y="381457"/>
                  </a:lnTo>
                  <a:lnTo>
                    <a:pt x="814223" y="388500"/>
                  </a:lnTo>
                  <a:lnTo>
                    <a:pt x="800422" y="395616"/>
                  </a:lnTo>
                  <a:lnTo>
                    <a:pt x="786622" y="402805"/>
                  </a:lnTo>
                  <a:lnTo>
                    <a:pt x="772822" y="410067"/>
                  </a:lnTo>
                  <a:lnTo>
                    <a:pt x="759021" y="417402"/>
                  </a:lnTo>
                  <a:lnTo>
                    <a:pt x="745221" y="424808"/>
                  </a:lnTo>
                  <a:lnTo>
                    <a:pt x="731420" y="432286"/>
                  </a:lnTo>
                  <a:lnTo>
                    <a:pt x="717620" y="439836"/>
                  </a:lnTo>
                  <a:lnTo>
                    <a:pt x="703820" y="447456"/>
                  </a:lnTo>
                  <a:lnTo>
                    <a:pt x="690019" y="455147"/>
                  </a:lnTo>
                  <a:lnTo>
                    <a:pt x="676219" y="462908"/>
                  </a:lnTo>
                  <a:lnTo>
                    <a:pt x="662418" y="470740"/>
                  </a:lnTo>
                  <a:lnTo>
                    <a:pt x="648618" y="478640"/>
                  </a:lnTo>
                  <a:lnTo>
                    <a:pt x="634818" y="486609"/>
                  </a:lnTo>
                  <a:lnTo>
                    <a:pt x="621017" y="494647"/>
                  </a:lnTo>
                  <a:lnTo>
                    <a:pt x="607217" y="502753"/>
                  </a:lnTo>
                  <a:lnTo>
                    <a:pt x="593416" y="510926"/>
                  </a:lnTo>
                  <a:lnTo>
                    <a:pt x="579616" y="519167"/>
                  </a:lnTo>
                  <a:lnTo>
                    <a:pt x="565816" y="527474"/>
                  </a:lnTo>
                  <a:lnTo>
                    <a:pt x="552015" y="535847"/>
                  </a:lnTo>
                  <a:lnTo>
                    <a:pt x="538215" y="544287"/>
                  </a:lnTo>
                  <a:lnTo>
                    <a:pt x="524414" y="552791"/>
                  </a:lnTo>
                  <a:lnTo>
                    <a:pt x="510614" y="561360"/>
                  </a:lnTo>
                  <a:lnTo>
                    <a:pt x="496814" y="569993"/>
                  </a:lnTo>
                  <a:lnTo>
                    <a:pt x="483013" y="578689"/>
                  </a:lnTo>
                  <a:lnTo>
                    <a:pt x="469213" y="587449"/>
                  </a:lnTo>
                  <a:lnTo>
                    <a:pt x="455413" y="596271"/>
                  </a:lnTo>
                  <a:lnTo>
                    <a:pt x="441612" y="605156"/>
                  </a:lnTo>
                  <a:lnTo>
                    <a:pt x="427812" y="614101"/>
                  </a:lnTo>
                  <a:lnTo>
                    <a:pt x="414011" y="623108"/>
                  </a:lnTo>
                  <a:lnTo>
                    <a:pt x="400211" y="632175"/>
                  </a:lnTo>
                  <a:lnTo>
                    <a:pt x="386411" y="641302"/>
                  </a:lnTo>
                  <a:lnTo>
                    <a:pt x="372610" y="650488"/>
                  </a:lnTo>
                  <a:lnTo>
                    <a:pt x="358810" y="659733"/>
                  </a:lnTo>
                  <a:lnTo>
                    <a:pt x="345009" y="669035"/>
                  </a:lnTo>
                  <a:lnTo>
                    <a:pt x="331209" y="678396"/>
                  </a:lnTo>
                  <a:lnTo>
                    <a:pt x="317409" y="687813"/>
                  </a:lnTo>
                  <a:lnTo>
                    <a:pt x="303608" y="697287"/>
                  </a:lnTo>
                  <a:lnTo>
                    <a:pt x="289808" y="706816"/>
                  </a:lnTo>
                  <a:lnTo>
                    <a:pt x="276007" y="716401"/>
                  </a:lnTo>
                  <a:lnTo>
                    <a:pt x="262207" y="726040"/>
                  </a:lnTo>
                  <a:lnTo>
                    <a:pt x="248407" y="735734"/>
                  </a:lnTo>
                  <a:lnTo>
                    <a:pt x="234606" y="745481"/>
                  </a:lnTo>
                  <a:lnTo>
                    <a:pt x="220806" y="755281"/>
                  </a:lnTo>
                  <a:lnTo>
                    <a:pt x="207005" y="765134"/>
                  </a:lnTo>
                  <a:lnTo>
                    <a:pt x="193205" y="775038"/>
                  </a:lnTo>
                  <a:lnTo>
                    <a:pt x="179405" y="784994"/>
                  </a:lnTo>
                  <a:lnTo>
                    <a:pt x="165604" y="795001"/>
                  </a:lnTo>
                  <a:lnTo>
                    <a:pt x="151804" y="805058"/>
                  </a:lnTo>
                  <a:lnTo>
                    <a:pt x="138003" y="815165"/>
                  </a:lnTo>
                  <a:lnTo>
                    <a:pt x="124203" y="825321"/>
                  </a:lnTo>
                  <a:lnTo>
                    <a:pt x="110403" y="835526"/>
                  </a:lnTo>
                  <a:lnTo>
                    <a:pt x="96602" y="845779"/>
                  </a:lnTo>
                  <a:lnTo>
                    <a:pt x="82802" y="856080"/>
                  </a:lnTo>
                  <a:lnTo>
                    <a:pt x="69001" y="866428"/>
                  </a:lnTo>
                  <a:lnTo>
                    <a:pt x="55201" y="876823"/>
                  </a:lnTo>
                  <a:lnTo>
                    <a:pt x="41401" y="887265"/>
                  </a:lnTo>
                  <a:lnTo>
                    <a:pt x="27600" y="897753"/>
                  </a:lnTo>
                  <a:lnTo>
                    <a:pt x="13800" y="908286"/>
                  </a:lnTo>
                  <a:lnTo>
                    <a:pt x="0" y="918864"/>
                  </a:lnTo>
                  <a:close/>
                </a:path>
              </a:pathLst>
            </a:custGeom>
            <a:solidFill>
              <a:srgbClr val="6C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48686" y="2058605"/>
              <a:ext cx="2967084" cy="738752"/>
            </a:xfrm>
            <a:custGeom>
              <a:avLst/>
              <a:pathLst>
                <a:path w="2967084" h="738752">
                  <a:moveTo>
                    <a:pt x="0" y="738752"/>
                  </a:moveTo>
                  <a:lnTo>
                    <a:pt x="0" y="738752"/>
                  </a:lnTo>
                  <a:lnTo>
                    <a:pt x="13800" y="731270"/>
                  </a:lnTo>
                  <a:lnTo>
                    <a:pt x="27600" y="723810"/>
                  </a:lnTo>
                  <a:lnTo>
                    <a:pt x="41401" y="716372"/>
                  </a:lnTo>
                  <a:lnTo>
                    <a:pt x="55201" y="708958"/>
                  </a:lnTo>
                  <a:lnTo>
                    <a:pt x="69001" y="701567"/>
                  </a:lnTo>
                  <a:lnTo>
                    <a:pt x="82802" y="694198"/>
                  </a:lnTo>
                  <a:lnTo>
                    <a:pt x="96602" y="686854"/>
                  </a:lnTo>
                  <a:lnTo>
                    <a:pt x="110403" y="679533"/>
                  </a:lnTo>
                  <a:lnTo>
                    <a:pt x="124203" y="672237"/>
                  </a:lnTo>
                  <a:lnTo>
                    <a:pt x="138003" y="664965"/>
                  </a:lnTo>
                  <a:lnTo>
                    <a:pt x="151804" y="657718"/>
                  </a:lnTo>
                  <a:lnTo>
                    <a:pt x="165604" y="650495"/>
                  </a:lnTo>
                  <a:lnTo>
                    <a:pt x="179405" y="643298"/>
                  </a:lnTo>
                  <a:lnTo>
                    <a:pt x="193205" y="636127"/>
                  </a:lnTo>
                  <a:lnTo>
                    <a:pt x="207005" y="628981"/>
                  </a:lnTo>
                  <a:lnTo>
                    <a:pt x="220806" y="621862"/>
                  </a:lnTo>
                  <a:lnTo>
                    <a:pt x="234606" y="614769"/>
                  </a:lnTo>
                  <a:lnTo>
                    <a:pt x="248407" y="607703"/>
                  </a:lnTo>
                  <a:lnTo>
                    <a:pt x="262207" y="600664"/>
                  </a:lnTo>
                  <a:lnTo>
                    <a:pt x="276007" y="593653"/>
                  </a:lnTo>
                  <a:lnTo>
                    <a:pt x="289808" y="586669"/>
                  </a:lnTo>
                  <a:lnTo>
                    <a:pt x="303608" y="579713"/>
                  </a:lnTo>
                  <a:lnTo>
                    <a:pt x="317409" y="572785"/>
                  </a:lnTo>
                  <a:lnTo>
                    <a:pt x="331209" y="565886"/>
                  </a:lnTo>
                  <a:lnTo>
                    <a:pt x="345009" y="559016"/>
                  </a:lnTo>
                  <a:lnTo>
                    <a:pt x="358810" y="552176"/>
                  </a:lnTo>
                  <a:lnTo>
                    <a:pt x="372610" y="545364"/>
                  </a:lnTo>
                  <a:lnTo>
                    <a:pt x="386411" y="538582"/>
                  </a:lnTo>
                  <a:lnTo>
                    <a:pt x="400211" y="531831"/>
                  </a:lnTo>
                  <a:lnTo>
                    <a:pt x="414011" y="525109"/>
                  </a:lnTo>
                  <a:lnTo>
                    <a:pt x="427812" y="518418"/>
                  </a:lnTo>
                  <a:lnTo>
                    <a:pt x="441612" y="511757"/>
                  </a:lnTo>
                  <a:lnTo>
                    <a:pt x="455413" y="505128"/>
                  </a:lnTo>
                  <a:lnTo>
                    <a:pt x="469213" y="498529"/>
                  </a:lnTo>
                  <a:lnTo>
                    <a:pt x="483013" y="491962"/>
                  </a:lnTo>
                  <a:lnTo>
                    <a:pt x="496814" y="485426"/>
                  </a:lnTo>
                  <a:lnTo>
                    <a:pt x="510614" y="478922"/>
                  </a:lnTo>
                  <a:lnTo>
                    <a:pt x="524414" y="472450"/>
                  </a:lnTo>
                  <a:lnTo>
                    <a:pt x="538215" y="466009"/>
                  </a:lnTo>
                  <a:lnTo>
                    <a:pt x="552015" y="459600"/>
                  </a:lnTo>
                  <a:lnTo>
                    <a:pt x="565816" y="453224"/>
                  </a:lnTo>
                  <a:lnTo>
                    <a:pt x="579616" y="446879"/>
                  </a:lnTo>
                  <a:lnTo>
                    <a:pt x="593416" y="440566"/>
                  </a:lnTo>
                  <a:lnTo>
                    <a:pt x="607217" y="434285"/>
                  </a:lnTo>
                  <a:lnTo>
                    <a:pt x="621017" y="428037"/>
                  </a:lnTo>
                  <a:lnTo>
                    <a:pt x="634818" y="421820"/>
                  </a:lnTo>
                  <a:lnTo>
                    <a:pt x="648618" y="415635"/>
                  </a:lnTo>
                  <a:lnTo>
                    <a:pt x="662418" y="409482"/>
                  </a:lnTo>
                  <a:lnTo>
                    <a:pt x="676219" y="403360"/>
                  </a:lnTo>
                  <a:lnTo>
                    <a:pt x="690019" y="397270"/>
                  </a:lnTo>
                  <a:lnTo>
                    <a:pt x="703820" y="391211"/>
                  </a:lnTo>
                  <a:lnTo>
                    <a:pt x="717620" y="385183"/>
                  </a:lnTo>
                  <a:lnTo>
                    <a:pt x="731420" y="379185"/>
                  </a:lnTo>
                  <a:lnTo>
                    <a:pt x="745221" y="373218"/>
                  </a:lnTo>
                  <a:lnTo>
                    <a:pt x="759021" y="367281"/>
                  </a:lnTo>
                  <a:lnTo>
                    <a:pt x="772822" y="361373"/>
                  </a:lnTo>
                  <a:lnTo>
                    <a:pt x="786622" y="355495"/>
                  </a:lnTo>
                  <a:lnTo>
                    <a:pt x="800422" y="349646"/>
                  </a:lnTo>
                  <a:lnTo>
                    <a:pt x="814223" y="343825"/>
                  </a:lnTo>
                  <a:lnTo>
                    <a:pt x="828023" y="338032"/>
                  </a:lnTo>
                  <a:lnTo>
                    <a:pt x="841824" y="332266"/>
                  </a:lnTo>
                  <a:lnTo>
                    <a:pt x="855624" y="326528"/>
                  </a:lnTo>
                  <a:lnTo>
                    <a:pt x="869424" y="320816"/>
                  </a:lnTo>
                  <a:lnTo>
                    <a:pt x="883225" y="315130"/>
                  </a:lnTo>
                  <a:lnTo>
                    <a:pt x="897025" y="309469"/>
                  </a:lnTo>
                  <a:lnTo>
                    <a:pt x="910826" y="303834"/>
                  </a:lnTo>
                  <a:lnTo>
                    <a:pt x="924626" y="298224"/>
                  </a:lnTo>
                  <a:lnTo>
                    <a:pt x="938426" y="292638"/>
                  </a:lnTo>
                  <a:lnTo>
                    <a:pt x="952227" y="287076"/>
                  </a:lnTo>
                  <a:lnTo>
                    <a:pt x="966027" y="281538"/>
                  </a:lnTo>
                  <a:lnTo>
                    <a:pt x="979827" y="276024"/>
                  </a:lnTo>
                  <a:lnTo>
                    <a:pt x="993628" y="270533"/>
                  </a:lnTo>
                  <a:lnTo>
                    <a:pt x="1007428" y="265065"/>
                  </a:lnTo>
                  <a:lnTo>
                    <a:pt x="1021229" y="259622"/>
                  </a:lnTo>
                  <a:lnTo>
                    <a:pt x="1035029" y="254202"/>
                  </a:lnTo>
                  <a:lnTo>
                    <a:pt x="1048829" y="248806"/>
                  </a:lnTo>
                  <a:lnTo>
                    <a:pt x="1062630" y="243434"/>
                  </a:lnTo>
                  <a:lnTo>
                    <a:pt x="1076430" y="238087"/>
                  </a:lnTo>
                  <a:lnTo>
                    <a:pt x="1090231" y="232766"/>
                  </a:lnTo>
                  <a:lnTo>
                    <a:pt x="1104031" y="227471"/>
                  </a:lnTo>
                  <a:lnTo>
                    <a:pt x="1117831" y="222203"/>
                  </a:lnTo>
                  <a:lnTo>
                    <a:pt x="1131632" y="216962"/>
                  </a:lnTo>
                  <a:lnTo>
                    <a:pt x="1145432" y="211751"/>
                  </a:lnTo>
                  <a:lnTo>
                    <a:pt x="1159233" y="206569"/>
                  </a:lnTo>
                  <a:lnTo>
                    <a:pt x="1173033" y="201417"/>
                  </a:lnTo>
                  <a:lnTo>
                    <a:pt x="1186833" y="196297"/>
                  </a:lnTo>
                  <a:lnTo>
                    <a:pt x="1200634" y="191210"/>
                  </a:lnTo>
                  <a:lnTo>
                    <a:pt x="1214434" y="186157"/>
                  </a:lnTo>
                  <a:lnTo>
                    <a:pt x="1228235" y="181138"/>
                  </a:lnTo>
                  <a:lnTo>
                    <a:pt x="1242035" y="176155"/>
                  </a:lnTo>
                  <a:lnTo>
                    <a:pt x="1255835" y="171210"/>
                  </a:lnTo>
                  <a:lnTo>
                    <a:pt x="1269636" y="166301"/>
                  </a:lnTo>
                  <a:lnTo>
                    <a:pt x="1283436" y="161432"/>
                  </a:lnTo>
                  <a:lnTo>
                    <a:pt x="1297237" y="156603"/>
                  </a:lnTo>
                  <a:lnTo>
                    <a:pt x="1311037" y="151814"/>
                  </a:lnTo>
                  <a:lnTo>
                    <a:pt x="1324837" y="147066"/>
                  </a:lnTo>
                  <a:lnTo>
                    <a:pt x="1338638" y="142361"/>
                  </a:lnTo>
                  <a:lnTo>
                    <a:pt x="1352438" y="137699"/>
                  </a:lnTo>
                  <a:lnTo>
                    <a:pt x="1366239" y="133080"/>
                  </a:lnTo>
                  <a:lnTo>
                    <a:pt x="1380039" y="128507"/>
                  </a:lnTo>
                  <a:lnTo>
                    <a:pt x="1393839" y="123978"/>
                  </a:lnTo>
                  <a:lnTo>
                    <a:pt x="1407640" y="119495"/>
                  </a:lnTo>
                  <a:lnTo>
                    <a:pt x="1421440" y="115060"/>
                  </a:lnTo>
                  <a:lnTo>
                    <a:pt x="1435241" y="110671"/>
                  </a:lnTo>
                  <a:lnTo>
                    <a:pt x="1449041" y="106331"/>
                  </a:lnTo>
                  <a:lnTo>
                    <a:pt x="1462841" y="102039"/>
                  </a:lnTo>
                  <a:lnTo>
                    <a:pt x="1476642" y="97798"/>
                  </a:lnTo>
                  <a:lnTo>
                    <a:pt x="1490442" y="93606"/>
                  </a:lnTo>
                  <a:lnTo>
                    <a:pt x="1504242" y="89464"/>
                  </a:lnTo>
                  <a:lnTo>
                    <a:pt x="1518043" y="85372"/>
                  </a:lnTo>
                  <a:lnTo>
                    <a:pt x="1531843" y="81332"/>
                  </a:lnTo>
                  <a:lnTo>
                    <a:pt x="1545644" y="77343"/>
                  </a:lnTo>
                  <a:lnTo>
                    <a:pt x="1559444" y="73406"/>
                  </a:lnTo>
                  <a:lnTo>
                    <a:pt x="1573244" y="69522"/>
                  </a:lnTo>
                  <a:lnTo>
                    <a:pt x="1587045" y="65693"/>
                  </a:lnTo>
                  <a:lnTo>
                    <a:pt x="1600845" y="61920"/>
                  </a:lnTo>
                  <a:lnTo>
                    <a:pt x="1614646" y="58206"/>
                  </a:lnTo>
                  <a:lnTo>
                    <a:pt x="1628446" y="54552"/>
                  </a:lnTo>
                  <a:lnTo>
                    <a:pt x="1642246" y="50962"/>
                  </a:lnTo>
                  <a:lnTo>
                    <a:pt x="1656047" y="47439"/>
                  </a:lnTo>
                  <a:lnTo>
                    <a:pt x="1669847" y="43986"/>
                  </a:lnTo>
                  <a:lnTo>
                    <a:pt x="1683648" y="40608"/>
                  </a:lnTo>
                  <a:lnTo>
                    <a:pt x="1697448" y="37309"/>
                  </a:lnTo>
                  <a:lnTo>
                    <a:pt x="1711248" y="34096"/>
                  </a:lnTo>
                  <a:lnTo>
                    <a:pt x="1725049" y="30974"/>
                  </a:lnTo>
                  <a:lnTo>
                    <a:pt x="1738849" y="27949"/>
                  </a:lnTo>
                  <a:lnTo>
                    <a:pt x="1752650" y="25028"/>
                  </a:lnTo>
                  <a:lnTo>
                    <a:pt x="1766450" y="22220"/>
                  </a:lnTo>
                  <a:lnTo>
                    <a:pt x="1780250" y="19532"/>
                  </a:lnTo>
                  <a:lnTo>
                    <a:pt x="1794051" y="16973"/>
                  </a:lnTo>
                  <a:lnTo>
                    <a:pt x="1807851" y="14551"/>
                  </a:lnTo>
                  <a:lnTo>
                    <a:pt x="1821652" y="12277"/>
                  </a:lnTo>
                  <a:lnTo>
                    <a:pt x="1835452" y="10160"/>
                  </a:lnTo>
                  <a:lnTo>
                    <a:pt x="1849252" y="8210"/>
                  </a:lnTo>
                  <a:lnTo>
                    <a:pt x="1863053" y="6438"/>
                  </a:lnTo>
                  <a:lnTo>
                    <a:pt x="1876853" y="4856"/>
                  </a:lnTo>
                  <a:lnTo>
                    <a:pt x="1890654" y="3474"/>
                  </a:lnTo>
                  <a:lnTo>
                    <a:pt x="1904454" y="2305"/>
                  </a:lnTo>
                  <a:lnTo>
                    <a:pt x="1918254" y="1362"/>
                  </a:lnTo>
                  <a:lnTo>
                    <a:pt x="1932055" y="655"/>
                  </a:lnTo>
                  <a:lnTo>
                    <a:pt x="1945855" y="197"/>
                  </a:lnTo>
                  <a:lnTo>
                    <a:pt x="1959655" y="0"/>
                  </a:lnTo>
                  <a:lnTo>
                    <a:pt x="1973456" y="73"/>
                  </a:lnTo>
                  <a:lnTo>
                    <a:pt x="1987256" y="428"/>
                  </a:lnTo>
                  <a:lnTo>
                    <a:pt x="2001057" y="1071"/>
                  </a:lnTo>
                  <a:lnTo>
                    <a:pt x="2014857" y="2009"/>
                  </a:lnTo>
                  <a:lnTo>
                    <a:pt x="2028657" y="3246"/>
                  </a:lnTo>
                  <a:lnTo>
                    <a:pt x="2042458" y="4784"/>
                  </a:lnTo>
                  <a:lnTo>
                    <a:pt x="2056258" y="6621"/>
                  </a:lnTo>
                  <a:lnTo>
                    <a:pt x="2070059" y="8754"/>
                  </a:lnTo>
                  <a:lnTo>
                    <a:pt x="2083859" y="11177"/>
                  </a:lnTo>
                  <a:lnTo>
                    <a:pt x="2097659" y="13881"/>
                  </a:lnTo>
                  <a:lnTo>
                    <a:pt x="2111460" y="16855"/>
                  </a:lnTo>
                  <a:lnTo>
                    <a:pt x="2125260" y="20084"/>
                  </a:lnTo>
                  <a:lnTo>
                    <a:pt x="2139061" y="23553"/>
                  </a:lnTo>
                  <a:lnTo>
                    <a:pt x="2152861" y="27245"/>
                  </a:lnTo>
                  <a:lnTo>
                    <a:pt x="2166661" y="31140"/>
                  </a:lnTo>
                  <a:lnTo>
                    <a:pt x="2180462" y="35218"/>
                  </a:lnTo>
                  <a:lnTo>
                    <a:pt x="2194262" y="39456"/>
                  </a:lnTo>
                  <a:lnTo>
                    <a:pt x="2208063" y="43831"/>
                  </a:lnTo>
                  <a:lnTo>
                    <a:pt x="2221863" y="48321"/>
                  </a:lnTo>
                  <a:lnTo>
                    <a:pt x="2235663" y="52899"/>
                  </a:lnTo>
                  <a:lnTo>
                    <a:pt x="2249464" y="57541"/>
                  </a:lnTo>
                  <a:lnTo>
                    <a:pt x="2263264" y="62222"/>
                  </a:lnTo>
                  <a:lnTo>
                    <a:pt x="2277065" y="66916"/>
                  </a:lnTo>
                  <a:lnTo>
                    <a:pt x="2290865" y="71599"/>
                  </a:lnTo>
                  <a:lnTo>
                    <a:pt x="2304665" y="76246"/>
                  </a:lnTo>
                  <a:lnTo>
                    <a:pt x="2318466" y="80837"/>
                  </a:lnTo>
                  <a:lnTo>
                    <a:pt x="2332266" y="85350"/>
                  </a:lnTo>
                  <a:lnTo>
                    <a:pt x="2346067" y="89771"/>
                  </a:lnTo>
                  <a:lnTo>
                    <a:pt x="2359867" y="94085"/>
                  </a:lnTo>
                  <a:lnTo>
                    <a:pt x="2373667" y="98285"/>
                  </a:lnTo>
                  <a:lnTo>
                    <a:pt x="2387468" y="102366"/>
                  </a:lnTo>
                  <a:lnTo>
                    <a:pt x="2401268" y="106328"/>
                  </a:lnTo>
                  <a:lnTo>
                    <a:pt x="2415068" y="110172"/>
                  </a:lnTo>
                  <a:lnTo>
                    <a:pt x="2428869" y="113903"/>
                  </a:lnTo>
                  <a:lnTo>
                    <a:pt x="2442669" y="117529"/>
                  </a:lnTo>
                  <a:lnTo>
                    <a:pt x="2456470" y="121058"/>
                  </a:lnTo>
                  <a:lnTo>
                    <a:pt x="2470270" y="124498"/>
                  </a:lnTo>
                  <a:lnTo>
                    <a:pt x="2484070" y="127858"/>
                  </a:lnTo>
                  <a:lnTo>
                    <a:pt x="2497871" y="131149"/>
                  </a:lnTo>
                  <a:lnTo>
                    <a:pt x="2511671" y="134379"/>
                  </a:lnTo>
                  <a:lnTo>
                    <a:pt x="2525472" y="137557"/>
                  </a:lnTo>
                  <a:lnTo>
                    <a:pt x="2539272" y="140693"/>
                  </a:lnTo>
                  <a:lnTo>
                    <a:pt x="2553072" y="143795"/>
                  </a:lnTo>
                  <a:lnTo>
                    <a:pt x="2566873" y="146871"/>
                  </a:lnTo>
                  <a:lnTo>
                    <a:pt x="2580673" y="149931"/>
                  </a:lnTo>
                  <a:lnTo>
                    <a:pt x="2594474" y="152981"/>
                  </a:lnTo>
                  <a:lnTo>
                    <a:pt x="2608274" y="156032"/>
                  </a:lnTo>
                  <a:lnTo>
                    <a:pt x="2622074" y="159088"/>
                  </a:lnTo>
                  <a:lnTo>
                    <a:pt x="2635875" y="162153"/>
                  </a:lnTo>
                  <a:lnTo>
                    <a:pt x="2649675" y="165227"/>
                  </a:lnTo>
                  <a:lnTo>
                    <a:pt x="2663476" y="168311"/>
                  </a:lnTo>
                  <a:lnTo>
                    <a:pt x="2677276" y="171406"/>
                  </a:lnTo>
                  <a:lnTo>
                    <a:pt x="2691076" y="174512"/>
                  </a:lnTo>
                  <a:lnTo>
                    <a:pt x="2704877" y="177629"/>
                  </a:lnTo>
                  <a:lnTo>
                    <a:pt x="2718677" y="180757"/>
                  </a:lnTo>
                  <a:lnTo>
                    <a:pt x="2732478" y="183897"/>
                  </a:lnTo>
                  <a:lnTo>
                    <a:pt x="2746278" y="187049"/>
                  </a:lnTo>
                  <a:lnTo>
                    <a:pt x="2760078" y="190212"/>
                  </a:lnTo>
                  <a:lnTo>
                    <a:pt x="2773879" y="193387"/>
                  </a:lnTo>
                  <a:lnTo>
                    <a:pt x="2787679" y="196573"/>
                  </a:lnTo>
                  <a:lnTo>
                    <a:pt x="2801480" y="199770"/>
                  </a:lnTo>
                  <a:lnTo>
                    <a:pt x="2815280" y="202979"/>
                  </a:lnTo>
                  <a:lnTo>
                    <a:pt x="2829080" y="206198"/>
                  </a:lnTo>
                  <a:lnTo>
                    <a:pt x="2842881" y="209428"/>
                  </a:lnTo>
                  <a:lnTo>
                    <a:pt x="2856681" y="212669"/>
                  </a:lnTo>
                  <a:lnTo>
                    <a:pt x="2870482" y="215920"/>
                  </a:lnTo>
                  <a:lnTo>
                    <a:pt x="2884282" y="219180"/>
                  </a:lnTo>
                  <a:lnTo>
                    <a:pt x="2898082" y="222451"/>
                  </a:lnTo>
                  <a:lnTo>
                    <a:pt x="2911883" y="225731"/>
                  </a:lnTo>
                  <a:lnTo>
                    <a:pt x="2925683" y="229020"/>
                  </a:lnTo>
                  <a:lnTo>
                    <a:pt x="2939483" y="232317"/>
                  </a:lnTo>
                  <a:lnTo>
                    <a:pt x="2953284" y="235624"/>
                  </a:lnTo>
                  <a:lnTo>
                    <a:pt x="2967084" y="238938"/>
                  </a:lnTo>
                  <a:lnTo>
                    <a:pt x="2967084" y="2389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48686" y="2090641"/>
              <a:ext cx="2967084" cy="886828"/>
            </a:xfrm>
            <a:custGeom>
              <a:avLst/>
              <a:pathLst>
                <a:path w="2967084" h="886828">
                  <a:moveTo>
                    <a:pt x="2967084" y="382979"/>
                  </a:moveTo>
                  <a:lnTo>
                    <a:pt x="2967084" y="382979"/>
                  </a:lnTo>
                  <a:lnTo>
                    <a:pt x="2953284" y="375794"/>
                  </a:lnTo>
                  <a:lnTo>
                    <a:pt x="2939483" y="368620"/>
                  </a:lnTo>
                  <a:lnTo>
                    <a:pt x="2925683" y="361457"/>
                  </a:lnTo>
                  <a:lnTo>
                    <a:pt x="2911883" y="354307"/>
                  </a:lnTo>
                  <a:lnTo>
                    <a:pt x="2898082" y="347171"/>
                  </a:lnTo>
                  <a:lnTo>
                    <a:pt x="2884282" y="340048"/>
                  </a:lnTo>
                  <a:lnTo>
                    <a:pt x="2870482" y="332941"/>
                  </a:lnTo>
                  <a:lnTo>
                    <a:pt x="2856681" y="325851"/>
                  </a:lnTo>
                  <a:lnTo>
                    <a:pt x="2842881" y="318778"/>
                  </a:lnTo>
                  <a:lnTo>
                    <a:pt x="2829080" y="311724"/>
                  </a:lnTo>
                  <a:lnTo>
                    <a:pt x="2815280" y="304690"/>
                  </a:lnTo>
                  <a:lnTo>
                    <a:pt x="2801480" y="297677"/>
                  </a:lnTo>
                  <a:lnTo>
                    <a:pt x="2787679" y="290688"/>
                  </a:lnTo>
                  <a:lnTo>
                    <a:pt x="2773879" y="283723"/>
                  </a:lnTo>
                  <a:lnTo>
                    <a:pt x="2760078" y="276784"/>
                  </a:lnTo>
                  <a:lnTo>
                    <a:pt x="2746278" y="269874"/>
                  </a:lnTo>
                  <a:lnTo>
                    <a:pt x="2732478" y="262994"/>
                  </a:lnTo>
                  <a:lnTo>
                    <a:pt x="2718677" y="256147"/>
                  </a:lnTo>
                  <a:lnTo>
                    <a:pt x="2704877" y="249334"/>
                  </a:lnTo>
                  <a:lnTo>
                    <a:pt x="2691076" y="242559"/>
                  </a:lnTo>
                  <a:lnTo>
                    <a:pt x="2677276" y="235823"/>
                  </a:lnTo>
                  <a:lnTo>
                    <a:pt x="2663476" y="229130"/>
                  </a:lnTo>
                  <a:lnTo>
                    <a:pt x="2649675" y="222483"/>
                  </a:lnTo>
                  <a:lnTo>
                    <a:pt x="2635875" y="215885"/>
                  </a:lnTo>
                  <a:lnTo>
                    <a:pt x="2622074" y="209340"/>
                  </a:lnTo>
                  <a:lnTo>
                    <a:pt x="2608274" y="202852"/>
                  </a:lnTo>
                  <a:lnTo>
                    <a:pt x="2594474" y="196424"/>
                  </a:lnTo>
                  <a:lnTo>
                    <a:pt x="2580673" y="190055"/>
                  </a:lnTo>
                  <a:lnTo>
                    <a:pt x="2566873" y="183744"/>
                  </a:lnTo>
                  <a:lnTo>
                    <a:pt x="2553072" y="177491"/>
                  </a:lnTo>
                  <a:lnTo>
                    <a:pt x="2539272" y="171296"/>
                  </a:lnTo>
                  <a:lnTo>
                    <a:pt x="2525472" y="165159"/>
                  </a:lnTo>
                  <a:lnTo>
                    <a:pt x="2511671" y="159083"/>
                  </a:lnTo>
                  <a:lnTo>
                    <a:pt x="2497871" y="153070"/>
                  </a:lnTo>
                  <a:lnTo>
                    <a:pt x="2484070" y="147124"/>
                  </a:lnTo>
                  <a:lnTo>
                    <a:pt x="2470270" y="141249"/>
                  </a:lnTo>
                  <a:lnTo>
                    <a:pt x="2456470" y="135451"/>
                  </a:lnTo>
                  <a:lnTo>
                    <a:pt x="2442669" y="129736"/>
                  </a:lnTo>
                  <a:lnTo>
                    <a:pt x="2428869" y="124111"/>
                  </a:lnTo>
                  <a:lnTo>
                    <a:pt x="2415068" y="118584"/>
                  </a:lnTo>
                  <a:lnTo>
                    <a:pt x="2401268" y="113160"/>
                  </a:lnTo>
                  <a:lnTo>
                    <a:pt x="2387468" y="107849"/>
                  </a:lnTo>
                  <a:lnTo>
                    <a:pt x="2373667" y="102653"/>
                  </a:lnTo>
                  <a:lnTo>
                    <a:pt x="2359867" y="97578"/>
                  </a:lnTo>
                  <a:lnTo>
                    <a:pt x="2346067" y="92625"/>
                  </a:lnTo>
                  <a:lnTo>
                    <a:pt x="2332266" y="87793"/>
                  </a:lnTo>
                  <a:lnTo>
                    <a:pt x="2318466" y="83078"/>
                  </a:lnTo>
                  <a:lnTo>
                    <a:pt x="2304665" y="78475"/>
                  </a:lnTo>
                  <a:lnTo>
                    <a:pt x="2290865" y="73979"/>
                  </a:lnTo>
                  <a:lnTo>
                    <a:pt x="2277065" y="69580"/>
                  </a:lnTo>
                  <a:lnTo>
                    <a:pt x="2263264" y="65274"/>
                  </a:lnTo>
                  <a:lnTo>
                    <a:pt x="2249464" y="61053"/>
                  </a:lnTo>
                  <a:lnTo>
                    <a:pt x="2235663" y="56914"/>
                  </a:lnTo>
                  <a:lnTo>
                    <a:pt x="2221863" y="52853"/>
                  </a:lnTo>
                  <a:lnTo>
                    <a:pt x="2208063" y="48871"/>
                  </a:lnTo>
                  <a:lnTo>
                    <a:pt x="2194262" y="44968"/>
                  </a:lnTo>
                  <a:lnTo>
                    <a:pt x="2180462" y="41149"/>
                  </a:lnTo>
                  <a:lnTo>
                    <a:pt x="2166661" y="37420"/>
                  </a:lnTo>
                  <a:lnTo>
                    <a:pt x="2152861" y="33790"/>
                  </a:lnTo>
                  <a:lnTo>
                    <a:pt x="2139061" y="30267"/>
                  </a:lnTo>
                  <a:lnTo>
                    <a:pt x="2125260" y="26864"/>
                  </a:lnTo>
                  <a:lnTo>
                    <a:pt x="2111460" y="23594"/>
                  </a:lnTo>
                  <a:lnTo>
                    <a:pt x="2097659" y="20471"/>
                  </a:lnTo>
                  <a:lnTo>
                    <a:pt x="2083859" y="17511"/>
                  </a:lnTo>
                  <a:lnTo>
                    <a:pt x="2070059" y="14730"/>
                  </a:lnTo>
                  <a:lnTo>
                    <a:pt x="2056258" y="12145"/>
                  </a:lnTo>
                  <a:lnTo>
                    <a:pt x="2042458" y="9771"/>
                  </a:lnTo>
                  <a:lnTo>
                    <a:pt x="2028657" y="7625"/>
                  </a:lnTo>
                  <a:lnTo>
                    <a:pt x="2014857" y="5720"/>
                  </a:lnTo>
                  <a:lnTo>
                    <a:pt x="2001057" y="4072"/>
                  </a:lnTo>
                  <a:lnTo>
                    <a:pt x="1987256" y="2691"/>
                  </a:lnTo>
                  <a:lnTo>
                    <a:pt x="1973456" y="1587"/>
                  </a:lnTo>
                  <a:lnTo>
                    <a:pt x="1959655" y="768"/>
                  </a:lnTo>
                  <a:lnTo>
                    <a:pt x="1945855" y="238"/>
                  </a:lnTo>
                  <a:lnTo>
                    <a:pt x="1932055" y="0"/>
                  </a:lnTo>
                  <a:lnTo>
                    <a:pt x="1918254" y="52"/>
                  </a:lnTo>
                  <a:lnTo>
                    <a:pt x="1904454" y="391"/>
                  </a:lnTo>
                  <a:lnTo>
                    <a:pt x="1890654" y="1010"/>
                  </a:lnTo>
                  <a:lnTo>
                    <a:pt x="1876853" y="1902"/>
                  </a:lnTo>
                  <a:lnTo>
                    <a:pt x="1863053" y="3055"/>
                  </a:lnTo>
                  <a:lnTo>
                    <a:pt x="1849252" y="4456"/>
                  </a:lnTo>
                  <a:lnTo>
                    <a:pt x="1835452" y="6094"/>
                  </a:lnTo>
                  <a:lnTo>
                    <a:pt x="1821652" y="7951"/>
                  </a:lnTo>
                  <a:lnTo>
                    <a:pt x="1807851" y="10015"/>
                  </a:lnTo>
                  <a:lnTo>
                    <a:pt x="1794051" y="12271"/>
                  </a:lnTo>
                  <a:lnTo>
                    <a:pt x="1780250" y="14703"/>
                  </a:lnTo>
                  <a:lnTo>
                    <a:pt x="1766450" y="17297"/>
                  </a:lnTo>
                  <a:lnTo>
                    <a:pt x="1752650" y="20041"/>
                  </a:lnTo>
                  <a:lnTo>
                    <a:pt x="1738849" y="22922"/>
                  </a:lnTo>
                  <a:lnTo>
                    <a:pt x="1725049" y="25928"/>
                  </a:lnTo>
                  <a:lnTo>
                    <a:pt x="1711248" y="29048"/>
                  </a:lnTo>
                  <a:lnTo>
                    <a:pt x="1697448" y="32274"/>
                  </a:lnTo>
                  <a:lnTo>
                    <a:pt x="1683648" y="35596"/>
                  </a:lnTo>
                  <a:lnTo>
                    <a:pt x="1669847" y="39006"/>
                  </a:lnTo>
                  <a:lnTo>
                    <a:pt x="1656047" y="42498"/>
                  </a:lnTo>
                  <a:lnTo>
                    <a:pt x="1642246" y="46065"/>
                  </a:lnTo>
                  <a:lnTo>
                    <a:pt x="1628446" y="49702"/>
                  </a:lnTo>
                  <a:lnTo>
                    <a:pt x="1614646" y="53404"/>
                  </a:lnTo>
                  <a:lnTo>
                    <a:pt x="1600845" y="57168"/>
                  </a:lnTo>
                  <a:lnTo>
                    <a:pt x="1587045" y="60989"/>
                  </a:lnTo>
                  <a:lnTo>
                    <a:pt x="1573244" y="64865"/>
                  </a:lnTo>
                  <a:lnTo>
                    <a:pt x="1559444" y="68793"/>
                  </a:lnTo>
                  <a:lnTo>
                    <a:pt x="1545644" y="72771"/>
                  </a:lnTo>
                  <a:lnTo>
                    <a:pt x="1531843" y="76796"/>
                  </a:lnTo>
                  <a:lnTo>
                    <a:pt x="1518043" y="80868"/>
                  </a:lnTo>
                  <a:lnTo>
                    <a:pt x="1504242" y="84986"/>
                  </a:lnTo>
                  <a:lnTo>
                    <a:pt x="1490442" y="89147"/>
                  </a:lnTo>
                  <a:lnTo>
                    <a:pt x="1476642" y="93353"/>
                  </a:lnTo>
                  <a:lnTo>
                    <a:pt x="1462841" y="97602"/>
                  </a:lnTo>
                  <a:lnTo>
                    <a:pt x="1449041" y="101893"/>
                  </a:lnTo>
                  <a:lnTo>
                    <a:pt x="1435241" y="106227"/>
                  </a:lnTo>
                  <a:lnTo>
                    <a:pt x="1421440" y="110604"/>
                  </a:lnTo>
                  <a:lnTo>
                    <a:pt x="1407640" y="115022"/>
                  </a:lnTo>
                  <a:lnTo>
                    <a:pt x="1393839" y="119482"/>
                  </a:lnTo>
                  <a:lnTo>
                    <a:pt x="1380039" y="123984"/>
                  </a:lnTo>
                  <a:lnTo>
                    <a:pt x="1366239" y="128529"/>
                  </a:lnTo>
                  <a:lnTo>
                    <a:pt x="1352438" y="133116"/>
                  </a:lnTo>
                  <a:lnTo>
                    <a:pt x="1338638" y="137746"/>
                  </a:lnTo>
                  <a:lnTo>
                    <a:pt x="1324837" y="142420"/>
                  </a:lnTo>
                  <a:lnTo>
                    <a:pt x="1311037" y="147139"/>
                  </a:lnTo>
                  <a:lnTo>
                    <a:pt x="1297237" y="151903"/>
                  </a:lnTo>
                  <a:lnTo>
                    <a:pt x="1283436" y="156714"/>
                  </a:lnTo>
                  <a:lnTo>
                    <a:pt x="1269636" y="161571"/>
                  </a:lnTo>
                  <a:lnTo>
                    <a:pt x="1255835" y="166477"/>
                  </a:lnTo>
                  <a:lnTo>
                    <a:pt x="1242035" y="171433"/>
                  </a:lnTo>
                  <a:lnTo>
                    <a:pt x="1228235" y="176440"/>
                  </a:lnTo>
                  <a:lnTo>
                    <a:pt x="1214434" y="181498"/>
                  </a:lnTo>
                  <a:lnTo>
                    <a:pt x="1200634" y="186610"/>
                  </a:lnTo>
                  <a:lnTo>
                    <a:pt x="1186833" y="191778"/>
                  </a:lnTo>
                  <a:lnTo>
                    <a:pt x="1173033" y="197001"/>
                  </a:lnTo>
                  <a:lnTo>
                    <a:pt x="1159233" y="202283"/>
                  </a:lnTo>
                  <a:lnTo>
                    <a:pt x="1145432" y="207624"/>
                  </a:lnTo>
                  <a:lnTo>
                    <a:pt x="1131632" y="213026"/>
                  </a:lnTo>
                  <a:lnTo>
                    <a:pt x="1117831" y="218490"/>
                  </a:lnTo>
                  <a:lnTo>
                    <a:pt x="1104031" y="224018"/>
                  </a:lnTo>
                  <a:lnTo>
                    <a:pt x="1090231" y="229612"/>
                  </a:lnTo>
                  <a:lnTo>
                    <a:pt x="1076430" y="235272"/>
                  </a:lnTo>
                  <a:lnTo>
                    <a:pt x="1062630" y="240999"/>
                  </a:lnTo>
                  <a:lnTo>
                    <a:pt x="1048829" y="246795"/>
                  </a:lnTo>
                  <a:lnTo>
                    <a:pt x="1035029" y="252661"/>
                  </a:lnTo>
                  <a:lnTo>
                    <a:pt x="1021229" y="258598"/>
                  </a:lnTo>
                  <a:lnTo>
                    <a:pt x="1007428" y="264607"/>
                  </a:lnTo>
                  <a:lnTo>
                    <a:pt x="993628" y="270688"/>
                  </a:lnTo>
                  <a:lnTo>
                    <a:pt x="979827" y="276841"/>
                  </a:lnTo>
                  <a:lnTo>
                    <a:pt x="966027" y="283069"/>
                  </a:lnTo>
                  <a:lnTo>
                    <a:pt x="952227" y="289369"/>
                  </a:lnTo>
                  <a:lnTo>
                    <a:pt x="938426" y="295744"/>
                  </a:lnTo>
                  <a:lnTo>
                    <a:pt x="924626" y="302194"/>
                  </a:lnTo>
                  <a:lnTo>
                    <a:pt x="910826" y="308717"/>
                  </a:lnTo>
                  <a:lnTo>
                    <a:pt x="897025" y="315316"/>
                  </a:lnTo>
                  <a:lnTo>
                    <a:pt x="883225" y="321988"/>
                  </a:lnTo>
                  <a:lnTo>
                    <a:pt x="869424" y="328735"/>
                  </a:lnTo>
                  <a:lnTo>
                    <a:pt x="855624" y="335556"/>
                  </a:lnTo>
                  <a:lnTo>
                    <a:pt x="841824" y="342451"/>
                  </a:lnTo>
                  <a:lnTo>
                    <a:pt x="828023" y="349421"/>
                  </a:lnTo>
                  <a:lnTo>
                    <a:pt x="814223" y="356463"/>
                  </a:lnTo>
                  <a:lnTo>
                    <a:pt x="800422" y="363579"/>
                  </a:lnTo>
                  <a:lnTo>
                    <a:pt x="786622" y="370768"/>
                  </a:lnTo>
                  <a:lnTo>
                    <a:pt x="772822" y="378030"/>
                  </a:lnTo>
                  <a:lnTo>
                    <a:pt x="759021" y="385365"/>
                  </a:lnTo>
                  <a:lnTo>
                    <a:pt x="745221" y="392771"/>
                  </a:lnTo>
                  <a:lnTo>
                    <a:pt x="731420" y="400249"/>
                  </a:lnTo>
                  <a:lnTo>
                    <a:pt x="717620" y="407799"/>
                  </a:lnTo>
                  <a:lnTo>
                    <a:pt x="703820" y="415419"/>
                  </a:lnTo>
                  <a:lnTo>
                    <a:pt x="690019" y="423110"/>
                  </a:lnTo>
                  <a:lnTo>
                    <a:pt x="676219" y="430872"/>
                  </a:lnTo>
                  <a:lnTo>
                    <a:pt x="662418" y="438703"/>
                  </a:lnTo>
                  <a:lnTo>
                    <a:pt x="648618" y="446603"/>
                  </a:lnTo>
                  <a:lnTo>
                    <a:pt x="634818" y="454572"/>
                  </a:lnTo>
                  <a:lnTo>
                    <a:pt x="621017" y="462610"/>
                  </a:lnTo>
                  <a:lnTo>
                    <a:pt x="607217" y="470716"/>
                  </a:lnTo>
                  <a:lnTo>
                    <a:pt x="593416" y="478890"/>
                  </a:lnTo>
                  <a:lnTo>
                    <a:pt x="579616" y="487130"/>
                  </a:lnTo>
                  <a:lnTo>
                    <a:pt x="565816" y="495437"/>
                  </a:lnTo>
                  <a:lnTo>
                    <a:pt x="552015" y="503811"/>
                  </a:lnTo>
                  <a:lnTo>
                    <a:pt x="538215" y="512250"/>
                  </a:lnTo>
                  <a:lnTo>
                    <a:pt x="524414" y="520754"/>
                  </a:lnTo>
                  <a:lnTo>
                    <a:pt x="510614" y="529323"/>
                  </a:lnTo>
                  <a:lnTo>
                    <a:pt x="496814" y="537956"/>
                  </a:lnTo>
                  <a:lnTo>
                    <a:pt x="483013" y="546652"/>
                  </a:lnTo>
                  <a:lnTo>
                    <a:pt x="469213" y="555412"/>
                  </a:lnTo>
                  <a:lnTo>
                    <a:pt x="455413" y="564235"/>
                  </a:lnTo>
                  <a:lnTo>
                    <a:pt x="441612" y="573119"/>
                  </a:lnTo>
                  <a:lnTo>
                    <a:pt x="427812" y="582065"/>
                  </a:lnTo>
                  <a:lnTo>
                    <a:pt x="414011" y="591071"/>
                  </a:lnTo>
                  <a:lnTo>
                    <a:pt x="400211" y="600138"/>
                  </a:lnTo>
                  <a:lnTo>
                    <a:pt x="386411" y="609265"/>
                  </a:lnTo>
                  <a:lnTo>
                    <a:pt x="372610" y="618451"/>
                  </a:lnTo>
                  <a:lnTo>
                    <a:pt x="358810" y="627696"/>
                  </a:lnTo>
                  <a:lnTo>
                    <a:pt x="345009" y="636999"/>
                  </a:lnTo>
                  <a:lnTo>
                    <a:pt x="331209" y="646359"/>
                  </a:lnTo>
                  <a:lnTo>
                    <a:pt x="317409" y="655776"/>
                  </a:lnTo>
                  <a:lnTo>
                    <a:pt x="303608" y="665250"/>
                  </a:lnTo>
                  <a:lnTo>
                    <a:pt x="289808" y="674779"/>
                  </a:lnTo>
                  <a:lnTo>
                    <a:pt x="276007" y="684364"/>
                  </a:lnTo>
                  <a:lnTo>
                    <a:pt x="262207" y="694004"/>
                  </a:lnTo>
                  <a:lnTo>
                    <a:pt x="248407" y="703697"/>
                  </a:lnTo>
                  <a:lnTo>
                    <a:pt x="234606" y="713444"/>
                  </a:lnTo>
                  <a:lnTo>
                    <a:pt x="220806" y="723244"/>
                  </a:lnTo>
                  <a:lnTo>
                    <a:pt x="207005" y="733097"/>
                  </a:lnTo>
                  <a:lnTo>
                    <a:pt x="193205" y="743001"/>
                  </a:lnTo>
                  <a:lnTo>
                    <a:pt x="179405" y="752957"/>
                  </a:lnTo>
                  <a:lnTo>
                    <a:pt x="165604" y="762964"/>
                  </a:lnTo>
                  <a:lnTo>
                    <a:pt x="151804" y="773021"/>
                  </a:lnTo>
                  <a:lnTo>
                    <a:pt x="138003" y="783128"/>
                  </a:lnTo>
                  <a:lnTo>
                    <a:pt x="124203" y="793284"/>
                  </a:lnTo>
                  <a:lnTo>
                    <a:pt x="110403" y="803489"/>
                  </a:lnTo>
                  <a:lnTo>
                    <a:pt x="96602" y="813742"/>
                  </a:lnTo>
                  <a:lnTo>
                    <a:pt x="82802" y="824043"/>
                  </a:lnTo>
                  <a:lnTo>
                    <a:pt x="69001" y="834391"/>
                  </a:lnTo>
                  <a:lnTo>
                    <a:pt x="55201" y="844787"/>
                  </a:lnTo>
                  <a:lnTo>
                    <a:pt x="41401" y="855228"/>
                  </a:lnTo>
                  <a:lnTo>
                    <a:pt x="27600" y="865716"/>
                  </a:lnTo>
                  <a:lnTo>
                    <a:pt x="13800" y="876249"/>
                  </a:lnTo>
                  <a:lnTo>
                    <a:pt x="0" y="886828"/>
                  </a:lnTo>
                  <a:lnTo>
                    <a:pt x="0" y="8868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148686" y="2080882"/>
              <a:ext cx="2967084" cy="1332262"/>
            </a:xfrm>
            <a:custGeom>
              <a:avLst/>
              <a:pathLst>
                <a:path w="2967084" h="1332262">
                  <a:moveTo>
                    <a:pt x="0" y="1175950"/>
                  </a:moveTo>
                  <a:lnTo>
                    <a:pt x="13800" y="1161236"/>
                  </a:lnTo>
                  <a:lnTo>
                    <a:pt x="27600" y="1146591"/>
                  </a:lnTo>
                  <a:lnTo>
                    <a:pt x="41401" y="1132018"/>
                  </a:lnTo>
                  <a:lnTo>
                    <a:pt x="55201" y="1117515"/>
                  </a:lnTo>
                  <a:lnTo>
                    <a:pt x="69001" y="1103085"/>
                  </a:lnTo>
                  <a:lnTo>
                    <a:pt x="82802" y="1088728"/>
                  </a:lnTo>
                  <a:lnTo>
                    <a:pt x="96602" y="1074443"/>
                  </a:lnTo>
                  <a:lnTo>
                    <a:pt x="110403" y="1060233"/>
                  </a:lnTo>
                  <a:lnTo>
                    <a:pt x="124203" y="1046096"/>
                  </a:lnTo>
                  <a:lnTo>
                    <a:pt x="138003" y="1032034"/>
                  </a:lnTo>
                  <a:lnTo>
                    <a:pt x="151804" y="1018048"/>
                  </a:lnTo>
                  <a:lnTo>
                    <a:pt x="165604" y="1004138"/>
                  </a:lnTo>
                  <a:lnTo>
                    <a:pt x="179405" y="990304"/>
                  </a:lnTo>
                  <a:lnTo>
                    <a:pt x="193205" y="976547"/>
                  </a:lnTo>
                  <a:lnTo>
                    <a:pt x="207005" y="962867"/>
                  </a:lnTo>
                  <a:lnTo>
                    <a:pt x="220806" y="949266"/>
                  </a:lnTo>
                  <a:lnTo>
                    <a:pt x="234606" y="935743"/>
                  </a:lnTo>
                  <a:lnTo>
                    <a:pt x="248407" y="922300"/>
                  </a:lnTo>
                  <a:lnTo>
                    <a:pt x="262207" y="908937"/>
                  </a:lnTo>
                  <a:lnTo>
                    <a:pt x="276007" y="895654"/>
                  </a:lnTo>
                  <a:lnTo>
                    <a:pt x="289808" y="882452"/>
                  </a:lnTo>
                  <a:lnTo>
                    <a:pt x="303608" y="869331"/>
                  </a:lnTo>
                  <a:lnTo>
                    <a:pt x="317409" y="856293"/>
                  </a:lnTo>
                  <a:lnTo>
                    <a:pt x="331209" y="843337"/>
                  </a:lnTo>
                  <a:lnTo>
                    <a:pt x="345009" y="830464"/>
                  </a:lnTo>
                  <a:lnTo>
                    <a:pt x="358810" y="817675"/>
                  </a:lnTo>
                  <a:lnTo>
                    <a:pt x="372610" y="804970"/>
                  </a:lnTo>
                  <a:lnTo>
                    <a:pt x="386411" y="792350"/>
                  </a:lnTo>
                  <a:lnTo>
                    <a:pt x="400211" y="779816"/>
                  </a:lnTo>
                  <a:lnTo>
                    <a:pt x="414011" y="767367"/>
                  </a:lnTo>
                  <a:lnTo>
                    <a:pt x="427812" y="755005"/>
                  </a:lnTo>
                  <a:lnTo>
                    <a:pt x="441612" y="742729"/>
                  </a:lnTo>
                  <a:lnTo>
                    <a:pt x="455413" y="730541"/>
                  </a:lnTo>
                  <a:lnTo>
                    <a:pt x="469213" y="718441"/>
                  </a:lnTo>
                  <a:lnTo>
                    <a:pt x="483013" y="706429"/>
                  </a:lnTo>
                  <a:lnTo>
                    <a:pt x="496814" y="694507"/>
                  </a:lnTo>
                  <a:lnTo>
                    <a:pt x="510614" y="682674"/>
                  </a:lnTo>
                  <a:lnTo>
                    <a:pt x="524414" y="670931"/>
                  </a:lnTo>
                  <a:lnTo>
                    <a:pt x="538215" y="659278"/>
                  </a:lnTo>
                  <a:lnTo>
                    <a:pt x="552015" y="647716"/>
                  </a:lnTo>
                  <a:lnTo>
                    <a:pt x="565816" y="636246"/>
                  </a:lnTo>
                  <a:lnTo>
                    <a:pt x="579616" y="624867"/>
                  </a:lnTo>
                  <a:lnTo>
                    <a:pt x="593416" y="613581"/>
                  </a:lnTo>
                  <a:lnTo>
                    <a:pt x="607217" y="602388"/>
                  </a:lnTo>
                  <a:lnTo>
                    <a:pt x="621017" y="591288"/>
                  </a:lnTo>
                  <a:lnTo>
                    <a:pt x="634818" y="580281"/>
                  </a:lnTo>
                  <a:lnTo>
                    <a:pt x="648618" y="569369"/>
                  </a:lnTo>
                  <a:lnTo>
                    <a:pt x="662418" y="558551"/>
                  </a:lnTo>
                  <a:lnTo>
                    <a:pt x="676219" y="547828"/>
                  </a:lnTo>
                  <a:lnTo>
                    <a:pt x="690019" y="537200"/>
                  </a:lnTo>
                  <a:lnTo>
                    <a:pt x="703820" y="526667"/>
                  </a:lnTo>
                  <a:lnTo>
                    <a:pt x="717620" y="516231"/>
                  </a:lnTo>
                  <a:lnTo>
                    <a:pt x="731420" y="505890"/>
                  </a:lnTo>
                  <a:lnTo>
                    <a:pt x="745221" y="495647"/>
                  </a:lnTo>
                  <a:lnTo>
                    <a:pt x="759021" y="485500"/>
                  </a:lnTo>
                  <a:lnTo>
                    <a:pt x="772822" y="475450"/>
                  </a:lnTo>
                  <a:lnTo>
                    <a:pt x="786622" y="465497"/>
                  </a:lnTo>
                  <a:lnTo>
                    <a:pt x="800422" y="455642"/>
                  </a:lnTo>
                  <a:lnTo>
                    <a:pt x="814223" y="445885"/>
                  </a:lnTo>
                  <a:lnTo>
                    <a:pt x="828023" y="436226"/>
                  </a:lnTo>
                  <a:lnTo>
                    <a:pt x="841824" y="426664"/>
                  </a:lnTo>
                  <a:lnTo>
                    <a:pt x="855624" y="417201"/>
                  </a:lnTo>
                  <a:lnTo>
                    <a:pt x="869424" y="407837"/>
                  </a:lnTo>
                  <a:lnTo>
                    <a:pt x="883225" y="398570"/>
                  </a:lnTo>
                  <a:lnTo>
                    <a:pt x="897025" y="389403"/>
                  </a:lnTo>
                  <a:lnTo>
                    <a:pt x="910826" y="380333"/>
                  </a:lnTo>
                  <a:lnTo>
                    <a:pt x="924626" y="371363"/>
                  </a:lnTo>
                  <a:lnTo>
                    <a:pt x="938426" y="362490"/>
                  </a:lnTo>
                  <a:lnTo>
                    <a:pt x="952227" y="353717"/>
                  </a:lnTo>
                  <a:lnTo>
                    <a:pt x="966027" y="345041"/>
                  </a:lnTo>
                  <a:lnTo>
                    <a:pt x="979827" y="336464"/>
                  </a:lnTo>
                  <a:lnTo>
                    <a:pt x="993628" y="327985"/>
                  </a:lnTo>
                  <a:lnTo>
                    <a:pt x="1007428" y="319604"/>
                  </a:lnTo>
                  <a:lnTo>
                    <a:pt x="1021229" y="311320"/>
                  </a:lnTo>
                  <a:lnTo>
                    <a:pt x="1035029" y="303135"/>
                  </a:lnTo>
                  <a:lnTo>
                    <a:pt x="1048829" y="295047"/>
                  </a:lnTo>
                  <a:lnTo>
                    <a:pt x="1062630" y="287056"/>
                  </a:lnTo>
                  <a:lnTo>
                    <a:pt x="1076430" y="279163"/>
                  </a:lnTo>
                  <a:lnTo>
                    <a:pt x="1090231" y="271366"/>
                  </a:lnTo>
                  <a:lnTo>
                    <a:pt x="1104031" y="263667"/>
                  </a:lnTo>
                  <a:lnTo>
                    <a:pt x="1117831" y="256064"/>
                  </a:lnTo>
                  <a:lnTo>
                    <a:pt x="1131632" y="248558"/>
                  </a:lnTo>
                  <a:lnTo>
                    <a:pt x="1145432" y="241150"/>
                  </a:lnTo>
                  <a:lnTo>
                    <a:pt x="1159233" y="233838"/>
                  </a:lnTo>
                  <a:lnTo>
                    <a:pt x="1173033" y="226624"/>
                  </a:lnTo>
                  <a:lnTo>
                    <a:pt x="1186833" y="219508"/>
                  </a:lnTo>
                  <a:lnTo>
                    <a:pt x="1200634" y="212490"/>
                  </a:lnTo>
                  <a:lnTo>
                    <a:pt x="1214434" y="205571"/>
                  </a:lnTo>
                  <a:lnTo>
                    <a:pt x="1228235" y="198752"/>
                  </a:lnTo>
                  <a:lnTo>
                    <a:pt x="1242035" y="192033"/>
                  </a:lnTo>
                  <a:lnTo>
                    <a:pt x="1255835" y="185416"/>
                  </a:lnTo>
                  <a:lnTo>
                    <a:pt x="1269636" y="178901"/>
                  </a:lnTo>
                  <a:lnTo>
                    <a:pt x="1283436" y="172490"/>
                  </a:lnTo>
                  <a:lnTo>
                    <a:pt x="1297237" y="166185"/>
                  </a:lnTo>
                  <a:lnTo>
                    <a:pt x="1311037" y="159985"/>
                  </a:lnTo>
                  <a:lnTo>
                    <a:pt x="1324837" y="153894"/>
                  </a:lnTo>
                  <a:lnTo>
                    <a:pt x="1338638" y="147912"/>
                  </a:lnTo>
                  <a:lnTo>
                    <a:pt x="1352438" y="142041"/>
                  </a:lnTo>
                  <a:lnTo>
                    <a:pt x="1366239" y="136281"/>
                  </a:lnTo>
                  <a:lnTo>
                    <a:pt x="1380039" y="130636"/>
                  </a:lnTo>
                  <a:lnTo>
                    <a:pt x="1393839" y="125105"/>
                  </a:lnTo>
                  <a:lnTo>
                    <a:pt x="1407640" y="119691"/>
                  </a:lnTo>
                  <a:lnTo>
                    <a:pt x="1421440" y="114395"/>
                  </a:lnTo>
                  <a:lnTo>
                    <a:pt x="1435241" y="109217"/>
                  </a:lnTo>
                  <a:lnTo>
                    <a:pt x="1449041" y="104160"/>
                  </a:lnTo>
                  <a:lnTo>
                    <a:pt x="1462841" y="99225"/>
                  </a:lnTo>
                  <a:lnTo>
                    <a:pt x="1476642" y="94412"/>
                  </a:lnTo>
                  <a:lnTo>
                    <a:pt x="1490442" y="89722"/>
                  </a:lnTo>
                  <a:lnTo>
                    <a:pt x="1504242" y="85152"/>
                  </a:lnTo>
                  <a:lnTo>
                    <a:pt x="1518043" y="80703"/>
                  </a:lnTo>
                  <a:lnTo>
                    <a:pt x="1531843" y="76373"/>
                  </a:lnTo>
                  <a:lnTo>
                    <a:pt x="1545644" y="72162"/>
                  </a:lnTo>
                  <a:lnTo>
                    <a:pt x="1559444" y="68068"/>
                  </a:lnTo>
                  <a:lnTo>
                    <a:pt x="1573244" y="64092"/>
                  </a:lnTo>
                  <a:lnTo>
                    <a:pt x="1587045" y="60231"/>
                  </a:lnTo>
                  <a:lnTo>
                    <a:pt x="1600845" y="56485"/>
                  </a:lnTo>
                  <a:lnTo>
                    <a:pt x="1614646" y="52854"/>
                  </a:lnTo>
                  <a:lnTo>
                    <a:pt x="1628446" y="49336"/>
                  </a:lnTo>
                  <a:lnTo>
                    <a:pt x="1642246" y="45931"/>
                  </a:lnTo>
                  <a:lnTo>
                    <a:pt x="1656047" y="42639"/>
                  </a:lnTo>
                  <a:lnTo>
                    <a:pt x="1669847" y="39459"/>
                  </a:lnTo>
                  <a:lnTo>
                    <a:pt x="1683648" y="36390"/>
                  </a:lnTo>
                  <a:lnTo>
                    <a:pt x="1697448" y="33433"/>
                  </a:lnTo>
                  <a:lnTo>
                    <a:pt x="1711248" y="30587"/>
                  </a:lnTo>
                  <a:lnTo>
                    <a:pt x="1725049" y="27854"/>
                  </a:lnTo>
                  <a:lnTo>
                    <a:pt x="1738849" y="25232"/>
                  </a:lnTo>
                  <a:lnTo>
                    <a:pt x="1752650" y="22722"/>
                  </a:lnTo>
                  <a:lnTo>
                    <a:pt x="1766450" y="20327"/>
                  </a:lnTo>
                  <a:lnTo>
                    <a:pt x="1780250" y="18046"/>
                  </a:lnTo>
                  <a:lnTo>
                    <a:pt x="1794051" y="15881"/>
                  </a:lnTo>
                  <a:lnTo>
                    <a:pt x="1807851" y="13835"/>
                  </a:lnTo>
                  <a:lnTo>
                    <a:pt x="1821652" y="11909"/>
                  </a:lnTo>
                  <a:lnTo>
                    <a:pt x="1835452" y="10107"/>
                  </a:lnTo>
                  <a:lnTo>
                    <a:pt x="1849252" y="8432"/>
                  </a:lnTo>
                  <a:lnTo>
                    <a:pt x="1863053" y="6889"/>
                  </a:lnTo>
                  <a:lnTo>
                    <a:pt x="1876853" y="5481"/>
                  </a:lnTo>
                  <a:lnTo>
                    <a:pt x="1890654" y="4216"/>
                  </a:lnTo>
                  <a:lnTo>
                    <a:pt x="1904454" y="3099"/>
                  </a:lnTo>
                  <a:lnTo>
                    <a:pt x="1918254" y="2137"/>
                  </a:lnTo>
                  <a:lnTo>
                    <a:pt x="1932055" y="1340"/>
                  </a:lnTo>
                  <a:lnTo>
                    <a:pt x="1945855" y="716"/>
                  </a:lnTo>
                  <a:lnTo>
                    <a:pt x="1959655" y="277"/>
                  </a:lnTo>
                  <a:lnTo>
                    <a:pt x="1973456" y="34"/>
                  </a:lnTo>
                  <a:lnTo>
                    <a:pt x="1987256" y="0"/>
                  </a:lnTo>
                  <a:lnTo>
                    <a:pt x="2001057" y="189"/>
                  </a:lnTo>
                  <a:lnTo>
                    <a:pt x="2014857" y="617"/>
                  </a:lnTo>
                  <a:lnTo>
                    <a:pt x="2028657" y="1301"/>
                  </a:lnTo>
                  <a:lnTo>
                    <a:pt x="2042458" y="2257"/>
                  </a:lnTo>
                  <a:lnTo>
                    <a:pt x="2056258" y="3506"/>
                  </a:lnTo>
                  <a:lnTo>
                    <a:pt x="2070059" y="5066"/>
                  </a:lnTo>
                  <a:lnTo>
                    <a:pt x="2083859" y="6956"/>
                  </a:lnTo>
                  <a:lnTo>
                    <a:pt x="2097659" y="9197"/>
                  </a:lnTo>
                  <a:lnTo>
                    <a:pt x="2111460" y="11810"/>
                  </a:lnTo>
                  <a:lnTo>
                    <a:pt x="2125260" y="14812"/>
                  </a:lnTo>
                  <a:lnTo>
                    <a:pt x="2139061" y="18224"/>
                  </a:lnTo>
                  <a:lnTo>
                    <a:pt x="2152861" y="22061"/>
                  </a:lnTo>
                  <a:lnTo>
                    <a:pt x="2166661" y="26339"/>
                  </a:lnTo>
                  <a:lnTo>
                    <a:pt x="2180462" y="31070"/>
                  </a:lnTo>
                  <a:lnTo>
                    <a:pt x="2194262" y="36265"/>
                  </a:lnTo>
                  <a:lnTo>
                    <a:pt x="2208063" y="41930"/>
                  </a:lnTo>
                  <a:lnTo>
                    <a:pt x="2221863" y="48068"/>
                  </a:lnTo>
                  <a:lnTo>
                    <a:pt x="2235663" y="54676"/>
                  </a:lnTo>
                  <a:lnTo>
                    <a:pt x="2249464" y="61749"/>
                  </a:lnTo>
                  <a:lnTo>
                    <a:pt x="2263264" y="69278"/>
                  </a:lnTo>
                  <a:lnTo>
                    <a:pt x="2277065" y="77248"/>
                  </a:lnTo>
                  <a:lnTo>
                    <a:pt x="2290865" y="85640"/>
                  </a:lnTo>
                  <a:lnTo>
                    <a:pt x="2304665" y="94433"/>
                  </a:lnTo>
                  <a:lnTo>
                    <a:pt x="2318466" y="103603"/>
                  </a:lnTo>
                  <a:lnTo>
                    <a:pt x="2332266" y="113122"/>
                  </a:lnTo>
                  <a:lnTo>
                    <a:pt x="2346067" y="122964"/>
                  </a:lnTo>
                  <a:lnTo>
                    <a:pt x="2359867" y="133102"/>
                  </a:lnTo>
                  <a:lnTo>
                    <a:pt x="2373667" y="143510"/>
                  </a:lnTo>
                  <a:lnTo>
                    <a:pt x="2387468" y="154163"/>
                  </a:lnTo>
                  <a:lnTo>
                    <a:pt x="2401268" y="165041"/>
                  </a:lnTo>
                  <a:lnTo>
                    <a:pt x="2415068" y="176123"/>
                  </a:lnTo>
                  <a:lnTo>
                    <a:pt x="2428869" y="187393"/>
                  </a:lnTo>
                  <a:lnTo>
                    <a:pt x="2442669" y="198835"/>
                  </a:lnTo>
                  <a:lnTo>
                    <a:pt x="2456470" y="210436"/>
                  </a:lnTo>
                  <a:lnTo>
                    <a:pt x="2470270" y="222185"/>
                  </a:lnTo>
                  <a:lnTo>
                    <a:pt x="2484070" y="234070"/>
                  </a:lnTo>
                  <a:lnTo>
                    <a:pt x="2497871" y="246081"/>
                  </a:lnTo>
                  <a:lnTo>
                    <a:pt x="2511671" y="258211"/>
                  </a:lnTo>
                  <a:lnTo>
                    <a:pt x="2525472" y="270450"/>
                  </a:lnTo>
                  <a:lnTo>
                    <a:pt x="2539272" y="282792"/>
                  </a:lnTo>
                  <a:lnTo>
                    <a:pt x="2553072" y="295228"/>
                  </a:lnTo>
                  <a:lnTo>
                    <a:pt x="2566873" y="307753"/>
                  </a:lnTo>
                  <a:lnTo>
                    <a:pt x="2580673" y="320361"/>
                  </a:lnTo>
                  <a:lnTo>
                    <a:pt x="2594474" y="333046"/>
                  </a:lnTo>
                  <a:lnTo>
                    <a:pt x="2608274" y="345803"/>
                  </a:lnTo>
                  <a:lnTo>
                    <a:pt x="2622074" y="358628"/>
                  </a:lnTo>
                  <a:lnTo>
                    <a:pt x="2635875" y="371516"/>
                  </a:lnTo>
                  <a:lnTo>
                    <a:pt x="2649675" y="384461"/>
                  </a:lnTo>
                  <a:lnTo>
                    <a:pt x="2663476" y="397459"/>
                  </a:lnTo>
                  <a:lnTo>
                    <a:pt x="2677276" y="410505"/>
                  </a:lnTo>
                  <a:lnTo>
                    <a:pt x="2691076" y="423594"/>
                  </a:lnTo>
                  <a:lnTo>
                    <a:pt x="2704877" y="436724"/>
                  </a:lnTo>
                  <a:lnTo>
                    <a:pt x="2718677" y="449890"/>
                  </a:lnTo>
                  <a:lnTo>
                    <a:pt x="2732478" y="463089"/>
                  </a:lnTo>
                  <a:lnTo>
                    <a:pt x="2746278" y="476319"/>
                  </a:lnTo>
                  <a:lnTo>
                    <a:pt x="2760078" y="489576"/>
                  </a:lnTo>
                  <a:lnTo>
                    <a:pt x="2773879" y="502858"/>
                  </a:lnTo>
                  <a:lnTo>
                    <a:pt x="2787679" y="516162"/>
                  </a:lnTo>
                  <a:lnTo>
                    <a:pt x="2801480" y="529487"/>
                  </a:lnTo>
                  <a:lnTo>
                    <a:pt x="2815280" y="542830"/>
                  </a:lnTo>
                  <a:lnTo>
                    <a:pt x="2829080" y="556190"/>
                  </a:lnTo>
                  <a:lnTo>
                    <a:pt x="2842881" y="569565"/>
                  </a:lnTo>
                  <a:lnTo>
                    <a:pt x="2856681" y="582954"/>
                  </a:lnTo>
                  <a:lnTo>
                    <a:pt x="2870482" y="596355"/>
                  </a:lnTo>
                  <a:lnTo>
                    <a:pt x="2884282" y="609767"/>
                  </a:lnTo>
                  <a:lnTo>
                    <a:pt x="2898082" y="623189"/>
                  </a:lnTo>
                  <a:lnTo>
                    <a:pt x="2911883" y="636621"/>
                  </a:lnTo>
                  <a:lnTo>
                    <a:pt x="2925683" y="650060"/>
                  </a:lnTo>
                  <a:lnTo>
                    <a:pt x="2939483" y="663507"/>
                  </a:lnTo>
                  <a:lnTo>
                    <a:pt x="2953284" y="676960"/>
                  </a:lnTo>
                  <a:lnTo>
                    <a:pt x="2967084" y="690419"/>
                  </a:lnTo>
                  <a:lnTo>
                    <a:pt x="2967084" y="804073"/>
                  </a:lnTo>
                  <a:lnTo>
                    <a:pt x="2953284" y="788205"/>
                  </a:lnTo>
                  <a:lnTo>
                    <a:pt x="2939483" y="772343"/>
                  </a:lnTo>
                  <a:lnTo>
                    <a:pt x="2925683" y="756487"/>
                  </a:lnTo>
                  <a:lnTo>
                    <a:pt x="2911883" y="740638"/>
                  </a:lnTo>
                  <a:lnTo>
                    <a:pt x="2898082" y="724798"/>
                  </a:lnTo>
                  <a:lnTo>
                    <a:pt x="2884282" y="708966"/>
                  </a:lnTo>
                  <a:lnTo>
                    <a:pt x="2870482" y="693145"/>
                  </a:lnTo>
                  <a:lnTo>
                    <a:pt x="2856681" y="677335"/>
                  </a:lnTo>
                  <a:lnTo>
                    <a:pt x="2842881" y="661537"/>
                  </a:lnTo>
                  <a:lnTo>
                    <a:pt x="2829080" y="645753"/>
                  </a:lnTo>
                  <a:lnTo>
                    <a:pt x="2815280" y="629985"/>
                  </a:lnTo>
                  <a:lnTo>
                    <a:pt x="2801480" y="614234"/>
                  </a:lnTo>
                  <a:lnTo>
                    <a:pt x="2787679" y="598503"/>
                  </a:lnTo>
                  <a:lnTo>
                    <a:pt x="2773879" y="582793"/>
                  </a:lnTo>
                  <a:lnTo>
                    <a:pt x="2760078" y="567108"/>
                  </a:lnTo>
                  <a:lnTo>
                    <a:pt x="2746278" y="551450"/>
                  </a:lnTo>
                  <a:lnTo>
                    <a:pt x="2732478" y="535822"/>
                  </a:lnTo>
                  <a:lnTo>
                    <a:pt x="2718677" y="520228"/>
                  </a:lnTo>
                  <a:lnTo>
                    <a:pt x="2704877" y="504672"/>
                  </a:lnTo>
                  <a:lnTo>
                    <a:pt x="2691076" y="489158"/>
                  </a:lnTo>
                  <a:lnTo>
                    <a:pt x="2677276" y="473692"/>
                  </a:lnTo>
                  <a:lnTo>
                    <a:pt x="2663476" y="458278"/>
                  </a:lnTo>
                  <a:lnTo>
                    <a:pt x="2649675" y="442924"/>
                  </a:lnTo>
                  <a:lnTo>
                    <a:pt x="2635875" y="427635"/>
                  </a:lnTo>
                  <a:lnTo>
                    <a:pt x="2622074" y="412419"/>
                  </a:lnTo>
                  <a:lnTo>
                    <a:pt x="2608274" y="397285"/>
                  </a:lnTo>
                  <a:lnTo>
                    <a:pt x="2594474" y="382242"/>
                  </a:lnTo>
                  <a:lnTo>
                    <a:pt x="2580673" y="367300"/>
                  </a:lnTo>
                  <a:lnTo>
                    <a:pt x="2566873" y="352469"/>
                  </a:lnTo>
                  <a:lnTo>
                    <a:pt x="2553072" y="337760"/>
                  </a:lnTo>
                  <a:lnTo>
                    <a:pt x="2539272" y="323188"/>
                  </a:lnTo>
                  <a:lnTo>
                    <a:pt x="2525472" y="308765"/>
                  </a:lnTo>
                  <a:lnTo>
                    <a:pt x="2511671" y="294508"/>
                  </a:lnTo>
                  <a:lnTo>
                    <a:pt x="2497871" y="280434"/>
                  </a:lnTo>
                  <a:lnTo>
                    <a:pt x="2484070" y="266561"/>
                  </a:lnTo>
                  <a:lnTo>
                    <a:pt x="2470270" y="252909"/>
                  </a:lnTo>
                  <a:lnTo>
                    <a:pt x="2456470" y="239498"/>
                  </a:lnTo>
                  <a:lnTo>
                    <a:pt x="2442669" y="226351"/>
                  </a:lnTo>
                  <a:lnTo>
                    <a:pt x="2428869" y="213490"/>
                  </a:lnTo>
                  <a:lnTo>
                    <a:pt x="2415068" y="200938"/>
                  </a:lnTo>
                  <a:lnTo>
                    <a:pt x="2401268" y="188717"/>
                  </a:lnTo>
                  <a:lnTo>
                    <a:pt x="2387468" y="176849"/>
                  </a:lnTo>
                  <a:lnTo>
                    <a:pt x="2373667" y="165354"/>
                  </a:lnTo>
                  <a:lnTo>
                    <a:pt x="2359867" y="154249"/>
                  </a:lnTo>
                  <a:lnTo>
                    <a:pt x="2346067" y="143550"/>
                  </a:lnTo>
                  <a:lnTo>
                    <a:pt x="2332266" y="133269"/>
                  </a:lnTo>
                  <a:lnTo>
                    <a:pt x="2318466" y="123416"/>
                  </a:lnTo>
                  <a:lnTo>
                    <a:pt x="2304665" y="113999"/>
                  </a:lnTo>
                  <a:lnTo>
                    <a:pt x="2290865" y="105024"/>
                  </a:lnTo>
                  <a:lnTo>
                    <a:pt x="2277065" y="96493"/>
                  </a:lnTo>
                  <a:lnTo>
                    <a:pt x="2263264" y="88411"/>
                  </a:lnTo>
                  <a:lnTo>
                    <a:pt x="2249464" y="80778"/>
                  </a:lnTo>
                  <a:lnTo>
                    <a:pt x="2235663" y="73594"/>
                  </a:lnTo>
                  <a:lnTo>
                    <a:pt x="2221863" y="66860"/>
                  </a:lnTo>
                  <a:lnTo>
                    <a:pt x="2208063" y="60573"/>
                  </a:lnTo>
                  <a:lnTo>
                    <a:pt x="2194262" y="54730"/>
                  </a:lnTo>
                  <a:lnTo>
                    <a:pt x="2180462" y="49325"/>
                  </a:lnTo>
                  <a:lnTo>
                    <a:pt x="2166661" y="44353"/>
                  </a:lnTo>
                  <a:lnTo>
                    <a:pt x="2152861" y="39805"/>
                  </a:lnTo>
                  <a:lnTo>
                    <a:pt x="2139061" y="35674"/>
                  </a:lnTo>
                  <a:lnTo>
                    <a:pt x="2125260" y="31947"/>
                  </a:lnTo>
                  <a:lnTo>
                    <a:pt x="2111460" y="28613"/>
                  </a:lnTo>
                  <a:lnTo>
                    <a:pt x="2097659" y="25659"/>
                  </a:lnTo>
                  <a:lnTo>
                    <a:pt x="2083859" y="23072"/>
                  </a:lnTo>
                  <a:lnTo>
                    <a:pt x="2070059" y="20837"/>
                  </a:lnTo>
                  <a:lnTo>
                    <a:pt x="2056258" y="18940"/>
                  </a:lnTo>
                  <a:lnTo>
                    <a:pt x="2042458" y="17364"/>
                  </a:lnTo>
                  <a:lnTo>
                    <a:pt x="2028657" y="16095"/>
                  </a:lnTo>
                  <a:lnTo>
                    <a:pt x="2014857" y="15118"/>
                  </a:lnTo>
                  <a:lnTo>
                    <a:pt x="2001057" y="14418"/>
                  </a:lnTo>
                  <a:lnTo>
                    <a:pt x="1987256" y="13980"/>
                  </a:lnTo>
                  <a:lnTo>
                    <a:pt x="1973456" y="13791"/>
                  </a:lnTo>
                  <a:lnTo>
                    <a:pt x="1959655" y="13838"/>
                  </a:lnTo>
                  <a:lnTo>
                    <a:pt x="1945855" y="14107"/>
                  </a:lnTo>
                  <a:lnTo>
                    <a:pt x="1932055" y="14587"/>
                  </a:lnTo>
                  <a:lnTo>
                    <a:pt x="1918254" y="15267"/>
                  </a:lnTo>
                  <a:lnTo>
                    <a:pt x="1904454" y="16136"/>
                  </a:lnTo>
                  <a:lnTo>
                    <a:pt x="1890654" y="17184"/>
                  </a:lnTo>
                  <a:lnTo>
                    <a:pt x="1876853" y="18403"/>
                  </a:lnTo>
                  <a:lnTo>
                    <a:pt x="1863053" y="19785"/>
                  </a:lnTo>
                  <a:lnTo>
                    <a:pt x="1849252" y="21321"/>
                  </a:lnTo>
                  <a:lnTo>
                    <a:pt x="1835452" y="23006"/>
                  </a:lnTo>
                  <a:lnTo>
                    <a:pt x="1821652" y="24832"/>
                  </a:lnTo>
                  <a:lnTo>
                    <a:pt x="1807851" y="26796"/>
                  </a:lnTo>
                  <a:lnTo>
                    <a:pt x="1794051" y="28891"/>
                  </a:lnTo>
                  <a:lnTo>
                    <a:pt x="1780250" y="31114"/>
                  </a:lnTo>
                  <a:lnTo>
                    <a:pt x="1766450" y="33461"/>
                  </a:lnTo>
                  <a:lnTo>
                    <a:pt x="1752650" y="35928"/>
                  </a:lnTo>
                  <a:lnTo>
                    <a:pt x="1738849" y="38513"/>
                  </a:lnTo>
                  <a:lnTo>
                    <a:pt x="1725049" y="41213"/>
                  </a:lnTo>
                  <a:lnTo>
                    <a:pt x="1711248" y="44027"/>
                  </a:lnTo>
                  <a:lnTo>
                    <a:pt x="1697448" y="46952"/>
                  </a:lnTo>
                  <a:lnTo>
                    <a:pt x="1683648" y="49988"/>
                  </a:lnTo>
                  <a:lnTo>
                    <a:pt x="1669847" y="53134"/>
                  </a:lnTo>
                  <a:lnTo>
                    <a:pt x="1656047" y="56388"/>
                  </a:lnTo>
                  <a:lnTo>
                    <a:pt x="1642246" y="59750"/>
                  </a:lnTo>
                  <a:lnTo>
                    <a:pt x="1628446" y="63221"/>
                  </a:lnTo>
                  <a:lnTo>
                    <a:pt x="1614646" y="66799"/>
                  </a:lnTo>
                  <a:lnTo>
                    <a:pt x="1600845" y="70486"/>
                  </a:lnTo>
                  <a:lnTo>
                    <a:pt x="1587045" y="74281"/>
                  </a:lnTo>
                  <a:lnTo>
                    <a:pt x="1573244" y="78185"/>
                  </a:lnTo>
                  <a:lnTo>
                    <a:pt x="1559444" y="82200"/>
                  </a:lnTo>
                  <a:lnTo>
                    <a:pt x="1545644" y="86325"/>
                  </a:lnTo>
                  <a:lnTo>
                    <a:pt x="1531843" y="90561"/>
                  </a:lnTo>
                  <a:lnTo>
                    <a:pt x="1518043" y="94911"/>
                  </a:lnTo>
                  <a:lnTo>
                    <a:pt x="1504242" y="99375"/>
                  </a:lnTo>
                  <a:lnTo>
                    <a:pt x="1490442" y="103954"/>
                  </a:lnTo>
                  <a:lnTo>
                    <a:pt x="1476642" y="108651"/>
                  </a:lnTo>
                  <a:lnTo>
                    <a:pt x="1462841" y="113467"/>
                  </a:lnTo>
                  <a:lnTo>
                    <a:pt x="1449041" y="118404"/>
                  </a:lnTo>
                  <a:lnTo>
                    <a:pt x="1435241" y="123461"/>
                  </a:lnTo>
                  <a:lnTo>
                    <a:pt x="1421440" y="128640"/>
                  </a:lnTo>
                  <a:lnTo>
                    <a:pt x="1407640" y="133942"/>
                  </a:lnTo>
                  <a:lnTo>
                    <a:pt x="1393839" y="139365"/>
                  </a:lnTo>
                  <a:lnTo>
                    <a:pt x="1380039" y="144913"/>
                  </a:lnTo>
                  <a:lnTo>
                    <a:pt x="1366239" y="150584"/>
                  </a:lnTo>
                  <a:lnTo>
                    <a:pt x="1352438" y="156380"/>
                  </a:lnTo>
                  <a:lnTo>
                    <a:pt x="1338638" y="162302"/>
                  </a:lnTo>
                  <a:lnTo>
                    <a:pt x="1324837" y="168351"/>
                  </a:lnTo>
                  <a:lnTo>
                    <a:pt x="1311037" y="174528"/>
                  </a:lnTo>
                  <a:lnTo>
                    <a:pt x="1297237" y="180834"/>
                  </a:lnTo>
                  <a:lnTo>
                    <a:pt x="1283436" y="187270"/>
                  </a:lnTo>
                  <a:lnTo>
                    <a:pt x="1269636" y="193837"/>
                  </a:lnTo>
                  <a:lnTo>
                    <a:pt x="1255835" y="200536"/>
                  </a:lnTo>
                  <a:lnTo>
                    <a:pt x="1242035" y="207367"/>
                  </a:lnTo>
                  <a:lnTo>
                    <a:pt x="1228235" y="214333"/>
                  </a:lnTo>
                  <a:lnTo>
                    <a:pt x="1214434" y="221434"/>
                  </a:lnTo>
                  <a:lnTo>
                    <a:pt x="1200634" y="228669"/>
                  </a:lnTo>
                  <a:lnTo>
                    <a:pt x="1186833" y="236041"/>
                  </a:lnTo>
                  <a:lnTo>
                    <a:pt x="1173033" y="243548"/>
                  </a:lnTo>
                  <a:lnTo>
                    <a:pt x="1159233" y="251192"/>
                  </a:lnTo>
                  <a:lnTo>
                    <a:pt x="1145432" y="258973"/>
                  </a:lnTo>
                  <a:lnTo>
                    <a:pt x="1131632" y="266890"/>
                  </a:lnTo>
                  <a:lnTo>
                    <a:pt x="1117831" y="274944"/>
                  </a:lnTo>
                  <a:lnTo>
                    <a:pt x="1104031" y="283135"/>
                  </a:lnTo>
                  <a:lnTo>
                    <a:pt x="1090231" y="291461"/>
                  </a:lnTo>
                  <a:lnTo>
                    <a:pt x="1076430" y="299924"/>
                  </a:lnTo>
                  <a:lnTo>
                    <a:pt x="1062630" y="308522"/>
                  </a:lnTo>
                  <a:lnTo>
                    <a:pt x="1048829" y="317256"/>
                  </a:lnTo>
                  <a:lnTo>
                    <a:pt x="1035029" y="326124"/>
                  </a:lnTo>
                  <a:lnTo>
                    <a:pt x="1021229" y="335127"/>
                  </a:lnTo>
                  <a:lnTo>
                    <a:pt x="1007428" y="344263"/>
                  </a:lnTo>
                  <a:lnTo>
                    <a:pt x="993628" y="353533"/>
                  </a:lnTo>
                  <a:lnTo>
                    <a:pt x="979827" y="362935"/>
                  </a:lnTo>
                  <a:lnTo>
                    <a:pt x="966027" y="372470"/>
                  </a:lnTo>
                  <a:lnTo>
                    <a:pt x="952227" y="382136"/>
                  </a:lnTo>
                  <a:lnTo>
                    <a:pt x="938426" y="391933"/>
                  </a:lnTo>
                  <a:lnTo>
                    <a:pt x="924626" y="401861"/>
                  </a:lnTo>
                  <a:lnTo>
                    <a:pt x="910826" y="411919"/>
                  </a:lnTo>
                  <a:lnTo>
                    <a:pt x="897025" y="422106"/>
                  </a:lnTo>
                  <a:lnTo>
                    <a:pt x="883225" y="432422"/>
                  </a:lnTo>
                  <a:lnTo>
                    <a:pt x="869424" y="442867"/>
                  </a:lnTo>
                  <a:lnTo>
                    <a:pt x="855624" y="453439"/>
                  </a:lnTo>
                  <a:lnTo>
                    <a:pt x="841824" y="464138"/>
                  </a:lnTo>
                  <a:lnTo>
                    <a:pt x="828023" y="474964"/>
                  </a:lnTo>
                  <a:lnTo>
                    <a:pt x="814223" y="485916"/>
                  </a:lnTo>
                  <a:lnTo>
                    <a:pt x="800422" y="496993"/>
                  </a:lnTo>
                  <a:lnTo>
                    <a:pt x="786622" y="508196"/>
                  </a:lnTo>
                  <a:lnTo>
                    <a:pt x="772822" y="519522"/>
                  </a:lnTo>
                  <a:lnTo>
                    <a:pt x="759021" y="530972"/>
                  </a:lnTo>
                  <a:lnTo>
                    <a:pt x="745221" y="542545"/>
                  </a:lnTo>
                  <a:lnTo>
                    <a:pt x="731420" y="554241"/>
                  </a:lnTo>
                  <a:lnTo>
                    <a:pt x="717620" y="566059"/>
                  </a:lnTo>
                  <a:lnTo>
                    <a:pt x="703820" y="577998"/>
                  </a:lnTo>
                  <a:lnTo>
                    <a:pt x="690019" y="590057"/>
                  </a:lnTo>
                  <a:lnTo>
                    <a:pt x="676219" y="602237"/>
                  </a:lnTo>
                  <a:lnTo>
                    <a:pt x="662418" y="614536"/>
                  </a:lnTo>
                  <a:lnTo>
                    <a:pt x="648618" y="626954"/>
                  </a:lnTo>
                  <a:lnTo>
                    <a:pt x="634818" y="639490"/>
                  </a:lnTo>
                  <a:lnTo>
                    <a:pt x="621017" y="652144"/>
                  </a:lnTo>
                  <a:lnTo>
                    <a:pt x="607217" y="664914"/>
                  </a:lnTo>
                  <a:lnTo>
                    <a:pt x="593416" y="677801"/>
                  </a:lnTo>
                  <a:lnTo>
                    <a:pt x="579616" y="690803"/>
                  </a:lnTo>
                  <a:lnTo>
                    <a:pt x="565816" y="703920"/>
                  </a:lnTo>
                  <a:lnTo>
                    <a:pt x="552015" y="717152"/>
                  </a:lnTo>
                  <a:lnTo>
                    <a:pt x="538215" y="730497"/>
                  </a:lnTo>
                  <a:lnTo>
                    <a:pt x="524414" y="743955"/>
                  </a:lnTo>
                  <a:lnTo>
                    <a:pt x="510614" y="757525"/>
                  </a:lnTo>
                  <a:lnTo>
                    <a:pt x="496814" y="771207"/>
                  </a:lnTo>
                  <a:lnTo>
                    <a:pt x="483013" y="785000"/>
                  </a:lnTo>
                  <a:lnTo>
                    <a:pt x="469213" y="798903"/>
                  </a:lnTo>
                  <a:lnTo>
                    <a:pt x="455413" y="812916"/>
                  </a:lnTo>
                  <a:lnTo>
                    <a:pt x="441612" y="827037"/>
                  </a:lnTo>
                  <a:lnTo>
                    <a:pt x="427812" y="841267"/>
                  </a:lnTo>
                  <a:lnTo>
                    <a:pt x="414011" y="855604"/>
                  </a:lnTo>
                  <a:lnTo>
                    <a:pt x="400211" y="870048"/>
                  </a:lnTo>
                  <a:lnTo>
                    <a:pt x="386411" y="884598"/>
                  </a:lnTo>
                  <a:lnTo>
                    <a:pt x="372610" y="899253"/>
                  </a:lnTo>
                  <a:lnTo>
                    <a:pt x="358810" y="914013"/>
                  </a:lnTo>
                  <a:lnTo>
                    <a:pt x="345009" y="928877"/>
                  </a:lnTo>
                  <a:lnTo>
                    <a:pt x="331209" y="943845"/>
                  </a:lnTo>
                  <a:lnTo>
                    <a:pt x="317409" y="958915"/>
                  </a:lnTo>
                  <a:lnTo>
                    <a:pt x="303608" y="974087"/>
                  </a:lnTo>
                  <a:lnTo>
                    <a:pt x="289808" y="989360"/>
                  </a:lnTo>
                  <a:lnTo>
                    <a:pt x="276007" y="1004734"/>
                  </a:lnTo>
                  <a:lnTo>
                    <a:pt x="262207" y="1020208"/>
                  </a:lnTo>
                  <a:lnTo>
                    <a:pt x="248407" y="1035781"/>
                  </a:lnTo>
                  <a:lnTo>
                    <a:pt x="234606" y="1051452"/>
                  </a:lnTo>
                  <a:lnTo>
                    <a:pt x="220806" y="1067221"/>
                  </a:lnTo>
                  <a:lnTo>
                    <a:pt x="207005" y="1083087"/>
                  </a:lnTo>
                  <a:lnTo>
                    <a:pt x="193205" y="1099050"/>
                  </a:lnTo>
                  <a:lnTo>
                    <a:pt x="179405" y="1115108"/>
                  </a:lnTo>
                  <a:lnTo>
                    <a:pt x="165604" y="1131261"/>
                  </a:lnTo>
                  <a:lnTo>
                    <a:pt x="151804" y="1147509"/>
                  </a:lnTo>
                  <a:lnTo>
                    <a:pt x="138003" y="1163850"/>
                  </a:lnTo>
                  <a:lnTo>
                    <a:pt x="124203" y="1180284"/>
                  </a:lnTo>
                  <a:lnTo>
                    <a:pt x="110403" y="1196811"/>
                  </a:lnTo>
                  <a:lnTo>
                    <a:pt x="96602" y="1213429"/>
                  </a:lnTo>
                  <a:lnTo>
                    <a:pt x="82802" y="1230137"/>
                  </a:lnTo>
                  <a:lnTo>
                    <a:pt x="69001" y="1246937"/>
                  </a:lnTo>
                  <a:lnTo>
                    <a:pt x="55201" y="1263825"/>
                  </a:lnTo>
                  <a:lnTo>
                    <a:pt x="41401" y="1280803"/>
                  </a:lnTo>
                  <a:lnTo>
                    <a:pt x="27600" y="1297868"/>
                  </a:lnTo>
                  <a:lnTo>
                    <a:pt x="13800" y="1315022"/>
                  </a:lnTo>
                  <a:lnTo>
                    <a:pt x="0" y="1332262"/>
                  </a:lnTo>
                  <a:close/>
                </a:path>
              </a:pathLst>
            </a:custGeom>
            <a:solidFill>
              <a:srgbClr val="00C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48686" y="2080882"/>
              <a:ext cx="2967084" cy="1175950"/>
            </a:xfrm>
            <a:custGeom>
              <a:avLst/>
              <a:pathLst>
                <a:path w="2967084" h="1175950">
                  <a:moveTo>
                    <a:pt x="0" y="1175950"/>
                  </a:moveTo>
                  <a:lnTo>
                    <a:pt x="0" y="1175950"/>
                  </a:lnTo>
                  <a:lnTo>
                    <a:pt x="13800" y="1161236"/>
                  </a:lnTo>
                  <a:lnTo>
                    <a:pt x="27600" y="1146591"/>
                  </a:lnTo>
                  <a:lnTo>
                    <a:pt x="41401" y="1132018"/>
                  </a:lnTo>
                  <a:lnTo>
                    <a:pt x="55201" y="1117515"/>
                  </a:lnTo>
                  <a:lnTo>
                    <a:pt x="69001" y="1103085"/>
                  </a:lnTo>
                  <a:lnTo>
                    <a:pt x="82802" y="1088728"/>
                  </a:lnTo>
                  <a:lnTo>
                    <a:pt x="96602" y="1074443"/>
                  </a:lnTo>
                  <a:lnTo>
                    <a:pt x="110403" y="1060233"/>
                  </a:lnTo>
                  <a:lnTo>
                    <a:pt x="124203" y="1046096"/>
                  </a:lnTo>
                  <a:lnTo>
                    <a:pt x="138003" y="1032034"/>
                  </a:lnTo>
                  <a:lnTo>
                    <a:pt x="151804" y="1018048"/>
                  </a:lnTo>
                  <a:lnTo>
                    <a:pt x="165604" y="1004138"/>
                  </a:lnTo>
                  <a:lnTo>
                    <a:pt x="179405" y="990304"/>
                  </a:lnTo>
                  <a:lnTo>
                    <a:pt x="193205" y="976547"/>
                  </a:lnTo>
                  <a:lnTo>
                    <a:pt x="207005" y="962867"/>
                  </a:lnTo>
                  <a:lnTo>
                    <a:pt x="220806" y="949266"/>
                  </a:lnTo>
                  <a:lnTo>
                    <a:pt x="234606" y="935743"/>
                  </a:lnTo>
                  <a:lnTo>
                    <a:pt x="248407" y="922300"/>
                  </a:lnTo>
                  <a:lnTo>
                    <a:pt x="262207" y="908937"/>
                  </a:lnTo>
                  <a:lnTo>
                    <a:pt x="276007" y="895654"/>
                  </a:lnTo>
                  <a:lnTo>
                    <a:pt x="289808" y="882452"/>
                  </a:lnTo>
                  <a:lnTo>
                    <a:pt x="303608" y="869331"/>
                  </a:lnTo>
                  <a:lnTo>
                    <a:pt x="317409" y="856293"/>
                  </a:lnTo>
                  <a:lnTo>
                    <a:pt x="331209" y="843337"/>
                  </a:lnTo>
                  <a:lnTo>
                    <a:pt x="345009" y="830464"/>
                  </a:lnTo>
                  <a:lnTo>
                    <a:pt x="358810" y="817675"/>
                  </a:lnTo>
                  <a:lnTo>
                    <a:pt x="372610" y="804970"/>
                  </a:lnTo>
                  <a:lnTo>
                    <a:pt x="386411" y="792350"/>
                  </a:lnTo>
                  <a:lnTo>
                    <a:pt x="400211" y="779816"/>
                  </a:lnTo>
                  <a:lnTo>
                    <a:pt x="414011" y="767367"/>
                  </a:lnTo>
                  <a:lnTo>
                    <a:pt x="427812" y="755005"/>
                  </a:lnTo>
                  <a:lnTo>
                    <a:pt x="441612" y="742729"/>
                  </a:lnTo>
                  <a:lnTo>
                    <a:pt x="455413" y="730541"/>
                  </a:lnTo>
                  <a:lnTo>
                    <a:pt x="469213" y="718441"/>
                  </a:lnTo>
                  <a:lnTo>
                    <a:pt x="483013" y="706429"/>
                  </a:lnTo>
                  <a:lnTo>
                    <a:pt x="496814" y="694507"/>
                  </a:lnTo>
                  <a:lnTo>
                    <a:pt x="510614" y="682674"/>
                  </a:lnTo>
                  <a:lnTo>
                    <a:pt x="524414" y="670931"/>
                  </a:lnTo>
                  <a:lnTo>
                    <a:pt x="538215" y="659278"/>
                  </a:lnTo>
                  <a:lnTo>
                    <a:pt x="552015" y="647716"/>
                  </a:lnTo>
                  <a:lnTo>
                    <a:pt x="565816" y="636246"/>
                  </a:lnTo>
                  <a:lnTo>
                    <a:pt x="579616" y="624867"/>
                  </a:lnTo>
                  <a:lnTo>
                    <a:pt x="593416" y="613581"/>
                  </a:lnTo>
                  <a:lnTo>
                    <a:pt x="607217" y="602388"/>
                  </a:lnTo>
                  <a:lnTo>
                    <a:pt x="621017" y="591288"/>
                  </a:lnTo>
                  <a:lnTo>
                    <a:pt x="634818" y="580281"/>
                  </a:lnTo>
                  <a:lnTo>
                    <a:pt x="648618" y="569369"/>
                  </a:lnTo>
                  <a:lnTo>
                    <a:pt x="662418" y="558551"/>
                  </a:lnTo>
                  <a:lnTo>
                    <a:pt x="676219" y="547828"/>
                  </a:lnTo>
                  <a:lnTo>
                    <a:pt x="690019" y="537200"/>
                  </a:lnTo>
                  <a:lnTo>
                    <a:pt x="703820" y="526667"/>
                  </a:lnTo>
                  <a:lnTo>
                    <a:pt x="717620" y="516231"/>
                  </a:lnTo>
                  <a:lnTo>
                    <a:pt x="731420" y="505890"/>
                  </a:lnTo>
                  <a:lnTo>
                    <a:pt x="745221" y="495647"/>
                  </a:lnTo>
                  <a:lnTo>
                    <a:pt x="759021" y="485500"/>
                  </a:lnTo>
                  <a:lnTo>
                    <a:pt x="772822" y="475450"/>
                  </a:lnTo>
                  <a:lnTo>
                    <a:pt x="786622" y="465497"/>
                  </a:lnTo>
                  <a:lnTo>
                    <a:pt x="800422" y="455642"/>
                  </a:lnTo>
                  <a:lnTo>
                    <a:pt x="814223" y="445885"/>
                  </a:lnTo>
                  <a:lnTo>
                    <a:pt x="828023" y="436226"/>
                  </a:lnTo>
                  <a:lnTo>
                    <a:pt x="841824" y="426664"/>
                  </a:lnTo>
                  <a:lnTo>
                    <a:pt x="855624" y="417201"/>
                  </a:lnTo>
                  <a:lnTo>
                    <a:pt x="869424" y="407837"/>
                  </a:lnTo>
                  <a:lnTo>
                    <a:pt x="883225" y="398570"/>
                  </a:lnTo>
                  <a:lnTo>
                    <a:pt x="897025" y="389403"/>
                  </a:lnTo>
                  <a:lnTo>
                    <a:pt x="910826" y="380333"/>
                  </a:lnTo>
                  <a:lnTo>
                    <a:pt x="924626" y="371363"/>
                  </a:lnTo>
                  <a:lnTo>
                    <a:pt x="938426" y="362490"/>
                  </a:lnTo>
                  <a:lnTo>
                    <a:pt x="952227" y="353717"/>
                  </a:lnTo>
                  <a:lnTo>
                    <a:pt x="966027" y="345041"/>
                  </a:lnTo>
                  <a:lnTo>
                    <a:pt x="979827" y="336464"/>
                  </a:lnTo>
                  <a:lnTo>
                    <a:pt x="993628" y="327985"/>
                  </a:lnTo>
                  <a:lnTo>
                    <a:pt x="1007428" y="319604"/>
                  </a:lnTo>
                  <a:lnTo>
                    <a:pt x="1021229" y="311320"/>
                  </a:lnTo>
                  <a:lnTo>
                    <a:pt x="1035029" y="303135"/>
                  </a:lnTo>
                  <a:lnTo>
                    <a:pt x="1048829" y="295047"/>
                  </a:lnTo>
                  <a:lnTo>
                    <a:pt x="1062630" y="287056"/>
                  </a:lnTo>
                  <a:lnTo>
                    <a:pt x="1076430" y="279163"/>
                  </a:lnTo>
                  <a:lnTo>
                    <a:pt x="1090231" y="271366"/>
                  </a:lnTo>
                  <a:lnTo>
                    <a:pt x="1104031" y="263667"/>
                  </a:lnTo>
                  <a:lnTo>
                    <a:pt x="1117831" y="256064"/>
                  </a:lnTo>
                  <a:lnTo>
                    <a:pt x="1131632" y="248558"/>
                  </a:lnTo>
                  <a:lnTo>
                    <a:pt x="1145432" y="241150"/>
                  </a:lnTo>
                  <a:lnTo>
                    <a:pt x="1159233" y="233838"/>
                  </a:lnTo>
                  <a:lnTo>
                    <a:pt x="1173033" y="226624"/>
                  </a:lnTo>
                  <a:lnTo>
                    <a:pt x="1186833" y="219508"/>
                  </a:lnTo>
                  <a:lnTo>
                    <a:pt x="1200634" y="212490"/>
                  </a:lnTo>
                  <a:lnTo>
                    <a:pt x="1214434" y="205571"/>
                  </a:lnTo>
                  <a:lnTo>
                    <a:pt x="1228235" y="198752"/>
                  </a:lnTo>
                  <a:lnTo>
                    <a:pt x="1242035" y="192033"/>
                  </a:lnTo>
                  <a:lnTo>
                    <a:pt x="1255835" y="185416"/>
                  </a:lnTo>
                  <a:lnTo>
                    <a:pt x="1269636" y="178901"/>
                  </a:lnTo>
                  <a:lnTo>
                    <a:pt x="1283436" y="172490"/>
                  </a:lnTo>
                  <a:lnTo>
                    <a:pt x="1297237" y="166185"/>
                  </a:lnTo>
                  <a:lnTo>
                    <a:pt x="1311037" y="159985"/>
                  </a:lnTo>
                  <a:lnTo>
                    <a:pt x="1324837" y="153894"/>
                  </a:lnTo>
                  <a:lnTo>
                    <a:pt x="1338638" y="147912"/>
                  </a:lnTo>
                  <a:lnTo>
                    <a:pt x="1352438" y="142041"/>
                  </a:lnTo>
                  <a:lnTo>
                    <a:pt x="1366239" y="136281"/>
                  </a:lnTo>
                  <a:lnTo>
                    <a:pt x="1380039" y="130636"/>
                  </a:lnTo>
                  <a:lnTo>
                    <a:pt x="1393839" y="125105"/>
                  </a:lnTo>
                  <a:lnTo>
                    <a:pt x="1407640" y="119691"/>
                  </a:lnTo>
                  <a:lnTo>
                    <a:pt x="1421440" y="114395"/>
                  </a:lnTo>
                  <a:lnTo>
                    <a:pt x="1435241" y="109217"/>
                  </a:lnTo>
                  <a:lnTo>
                    <a:pt x="1449041" y="104160"/>
                  </a:lnTo>
                  <a:lnTo>
                    <a:pt x="1462841" y="99225"/>
                  </a:lnTo>
                  <a:lnTo>
                    <a:pt x="1476642" y="94412"/>
                  </a:lnTo>
                  <a:lnTo>
                    <a:pt x="1490442" y="89722"/>
                  </a:lnTo>
                  <a:lnTo>
                    <a:pt x="1504242" y="85152"/>
                  </a:lnTo>
                  <a:lnTo>
                    <a:pt x="1518043" y="80703"/>
                  </a:lnTo>
                  <a:lnTo>
                    <a:pt x="1531843" y="76373"/>
                  </a:lnTo>
                  <a:lnTo>
                    <a:pt x="1545644" y="72162"/>
                  </a:lnTo>
                  <a:lnTo>
                    <a:pt x="1559444" y="68068"/>
                  </a:lnTo>
                  <a:lnTo>
                    <a:pt x="1573244" y="64092"/>
                  </a:lnTo>
                  <a:lnTo>
                    <a:pt x="1587045" y="60231"/>
                  </a:lnTo>
                  <a:lnTo>
                    <a:pt x="1600845" y="56485"/>
                  </a:lnTo>
                  <a:lnTo>
                    <a:pt x="1614646" y="52854"/>
                  </a:lnTo>
                  <a:lnTo>
                    <a:pt x="1628446" y="49336"/>
                  </a:lnTo>
                  <a:lnTo>
                    <a:pt x="1642246" y="45931"/>
                  </a:lnTo>
                  <a:lnTo>
                    <a:pt x="1656047" y="42639"/>
                  </a:lnTo>
                  <a:lnTo>
                    <a:pt x="1669847" y="39459"/>
                  </a:lnTo>
                  <a:lnTo>
                    <a:pt x="1683648" y="36390"/>
                  </a:lnTo>
                  <a:lnTo>
                    <a:pt x="1697448" y="33433"/>
                  </a:lnTo>
                  <a:lnTo>
                    <a:pt x="1711248" y="30587"/>
                  </a:lnTo>
                  <a:lnTo>
                    <a:pt x="1725049" y="27854"/>
                  </a:lnTo>
                  <a:lnTo>
                    <a:pt x="1738849" y="25232"/>
                  </a:lnTo>
                  <a:lnTo>
                    <a:pt x="1752650" y="22722"/>
                  </a:lnTo>
                  <a:lnTo>
                    <a:pt x="1766450" y="20327"/>
                  </a:lnTo>
                  <a:lnTo>
                    <a:pt x="1780250" y="18046"/>
                  </a:lnTo>
                  <a:lnTo>
                    <a:pt x="1794051" y="15881"/>
                  </a:lnTo>
                  <a:lnTo>
                    <a:pt x="1807851" y="13835"/>
                  </a:lnTo>
                  <a:lnTo>
                    <a:pt x="1821652" y="11909"/>
                  </a:lnTo>
                  <a:lnTo>
                    <a:pt x="1835452" y="10107"/>
                  </a:lnTo>
                  <a:lnTo>
                    <a:pt x="1849252" y="8432"/>
                  </a:lnTo>
                  <a:lnTo>
                    <a:pt x="1863053" y="6889"/>
                  </a:lnTo>
                  <a:lnTo>
                    <a:pt x="1876853" y="5481"/>
                  </a:lnTo>
                  <a:lnTo>
                    <a:pt x="1890654" y="4216"/>
                  </a:lnTo>
                  <a:lnTo>
                    <a:pt x="1904454" y="3099"/>
                  </a:lnTo>
                  <a:lnTo>
                    <a:pt x="1918254" y="2137"/>
                  </a:lnTo>
                  <a:lnTo>
                    <a:pt x="1932055" y="1340"/>
                  </a:lnTo>
                  <a:lnTo>
                    <a:pt x="1945855" y="716"/>
                  </a:lnTo>
                  <a:lnTo>
                    <a:pt x="1959655" y="277"/>
                  </a:lnTo>
                  <a:lnTo>
                    <a:pt x="1973456" y="34"/>
                  </a:lnTo>
                  <a:lnTo>
                    <a:pt x="1987256" y="0"/>
                  </a:lnTo>
                  <a:lnTo>
                    <a:pt x="2001057" y="189"/>
                  </a:lnTo>
                  <a:lnTo>
                    <a:pt x="2014857" y="617"/>
                  </a:lnTo>
                  <a:lnTo>
                    <a:pt x="2028657" y="1301"/>
                  </a:lnTo>
                  <a:lnTo>
                    <a:pt x="2042458" y="2257"/>
                  </a:lnTo>
                  <a:lnTo>
                    <a:pt x="2056258" y="3506"/>
                  </a:lnTo>
                  <a:lnTo>
                    <a:pt x="2070059" y="5066"/>
                  </a:lnTo>
                  <a:lnTo>
                    <a:pt x="2083859" y="6956"/>
                  </a:lnTo>
                  <a:lnTo>
                    <a:pt x="2097659" y="9197"/>
                  </a:lnTo>
                  <a:lnTo>
                    <a:pt x="2111460" y="11810"/>
                  </a:lnTo>
                  <a:lnTo>
                    <a:pt x="2125260" y="14812"/>
                  </a:lnTo>
                  <a:lnTo>
                    <a:pt x="2139061" y="18224"/>
                  </a:lnTo>
                  <a:lnTo>
                    <a:pt x="2152861" y="22061"/>
                  </a:lnTo>
                  <a:lnTo>
                    <a:pt x="2166661" y="26339"/>
                  </a:lnTo>
                  <a:lnTo>
                    <a:pt x="2180462" y="31070"/>
                  </a:lnTo>
                  <a:lnTo>
                    <a:pt x="2194262" y="36265"/>
                  </a:lnTo>
                  <a:lnTo>
                    <a:pt x="2208063" y="41930"/>
                  </a:lnTo>
                  <a:lnTo>
                    <a:pt x="2221863" y="48068"/>
                  </a:lnTo>
                  <a:lnTo>
                    <a:pt x="2235663" y="54676"/>
                  </a:lnTo>
                  <a:lnTo>
                    <a:pt x="2249464" y="61749"/>
                  </a:lnTo>
                  <a:lnTo>
                    <a:pt x="2263264" y="69278"/>
                  </a:lnTo>
                  <a:lnTo>
                    <a:pt x="2277065" y="77248"/>
                  </a:lnTo>
                  <a:lnTo>
                    <a:pt x="2290865" y="85640"/>
                  </a:lnTo>
                  <a:lnTo>
                    <a:pt x="2304665" y="94433"/>
                  </a:lnTo>
                  <a:lnTo>
                    <a:pt x="2318466" y="103603"/>
                  </a:lnTo>
                  <a:lnTo>
                    <a:pt x="2332266" y="113122"/>
                  </a:lnTo>
                  <a:lnTo>
                    <a:pt x="2346067" y="122964"/>
                  </a:lnTo>
                  <a:lnTo>
                    <a:pt x="2359867" y="133102"/>
                  </a:lnTo>
                  <a:lnTo>
                    <a:pt x="2373667" y="143510"/>
                  </a:lnTo>
                  <a:lnTo>
                    <a:pt x="2387468" y="154163"/>
                  </a:lnTo>
                  <a:lnTo>
                    <a:pt x="2401268" y="165041"/>
                  </a:lnTo>
                  <a:lnTo>
                    <a:pt x="2415068" y="176123"/>
                  </a:lnTo>
                  <a:lnTo>
                    <a:pt x="2428869" y="187393"/>
                  </a:lnTo>
                  <a:lnTo>
                    <a:pt x="2442669" y="198835"/>
                  </a:lnTo>
                  <a:lnTo>
                    <a:pt x="2456470" y="210436"/>
                  </a:lnTo>
                  <a:lnTo>
                    <a:pt x="2470270" y="222185"/>
                  </a:lnTo>
                  <a:lnTo>
                    <a:pt x="2484070" y="234070"/>
                  </a:lnTo>
                  <a:lnTo>
                    <a:pt x="2497871" y="246081"/>
                  </a:lnTo>
                  <a:lnTo>
                    <a:pt x="2511671" y="258211"/>
                  </a:lnTo>
                  <a:lnTo>
                    <a:pt x="2525472" y="270450"/>
                  </a:lnTo>
                  <a:lnTo>
                    <a:pt x="2539272" y="282792"/>
                  </a:lnTo>
                  <a:lnTo>
                    <a:pt x="2553072" y="295228"/>
                  </a:lnTo>
                  <a:lnTo>
                    <a:pt x="2566873" y="307753"/>
                  </a:lnTo>
                  <a:lnTo>
                    <a:pt x="2580673" y="320361"/>
                  </a:lnTo>
                  <a:lnTo>
                    <a:pt x="2594474" y="333046"/>
                  </a:lnTo>
                  <a:lnTo>
                    <a:pt x="2608274" y="345803"/>
                  </a:lnTo>
                  <a:lnTo>
                    <a:pt x="2622074" y="358628"/>
                  </a:lnTo>
                  <a:lnTo>
                    <a:pt x="2635875" y="371516"/>
                  </a:lnTo>
                  <a:lnTo>
                    <a:pt x="2649675" y="384461"/>
                  </a:lnTo>
                  <a:lnTo>
                    <a:pt x="2663476" y="397459"/>
                  </a:lnTo>
                  <a:lnTo>
                    <a:pt x="2677276" y="410505"/>
                  </a:lnTo>
                  <a:lnTo>
                    <a:pt x="2691076" y="423594"/>
                  </a:lnTo>
                  <a:lnTo>
                    <a:pt x="2704877" y="436724"/>
                  </a:lnTo>
                  <a:lnTo>
                    <a:pt x="2718677" y="449890"/>
                  </a:lnTo>
                  <a:lnTo>
                    <a:pt x="2732478" y="463089"/>
                  </a:lnTo>
                  <a:lnTo>
                    <a:pt x="2746278" y="476319"/>
                  </a:lnTo>
                  <a:lnTo>
                    <a:pt x="2760078" y="489576"/>
                  </a:lnTo>
                  <a:lnTo>
                    <a:pt x="2773879" y="502858"/>
                  </a:lnTo>
                  <a:lnTo>
                    <a:pt x="2787679" y="516162"/>
                  </a:lnTo>
                  <a:lnTo>
                    <a:pt x="2801480" y="529487"/>
                  </a:lnTo>
                  <a:lnTo>
                    <a:pt x="2815280" y="542830"/>
                  </a:lnTo>
                  <a:lnTo>
                    <a:pt x="2829080" y="556190"/>
                  </a:lnTo>
                  <a:lnTo>
                    <a:pt x="2842881" y="569565"/>
                  </a:lnTo>
                  <a:lnTo>
                    <a:pt x="2856681" y="582954"/>
                  </a:lnTo>
                  <a:lnTo>
                    <a:pt x="2870482" y="596355"/>
                  </a:lnTo>
                  <a:lnTo>
                    <a:pt x="2884282" y="609767"/>
                  </a:lnTo>
                  <a:lnTo>
                    <a:pt x="2898082" y="623189"/>
                  </a:lnTo>
                  <a:lnTo>
                    <a:pt x="2911883" y="636621"/>
                  </a:lnTo>
                  <a:lnTo>
                    <a:pt x="2925683" y="650060"/>
                  </a:lnTo>
                  <a:lnTo>
                    <a:pt x="2939483" y="663507"/>
                  </a:lnTo>
                  <a:lnTo>
                    <a:pt x="2953284" y="676960"/>
                  </a:lnTo>
                  <a:lnTo>
                    <a:pt x="2967084" y="690419"/>
                  </a:lnTo>
                  <a:lnTo>
                    <a:pt x="2967084" y="6904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148686" y="2094674"/>
              <a:ext cx="2967084" cy="1318470"/>
            </a:xfrm>
            <a:custGeom>
              <a:avLst/>
              <a:pathLst>
                <a:path w="2967084" h="1318470">
                  <a:moveTo>
                    <a:pt x="2967084" y="790282"/>
                  </a:moveTo>
                  <a:lnTo>
                    <a:pt x="2967084" y="790282"/>
                  </a:lnTo>
                  <a:lnTo>
                    <a:pt x="2953284" y="774413"/>
                  </a:lnTo>
                  <a:lnTo>
                    <a:pt x="2939483" y="758551"/>
                  </a:lnTo>
                  <a:lnTo>
                    <a:pt x="2925683" y="742695"/>
                  </a:lnTo>
                  <a:lnTo>
                    <a:pt x="2911883" y="726846"/>
                  </a:lnTo>
                  <a:lnTo>
                    <a:pt x="2898082" y="711006"/>
                  </a:lnTo>
                  <a:lnTo>
                    <a:pt x="2884282" y="695174"/>
                  </a:lnTo>
                  <a:lnTo>
                    <a:pt x="2870482" y="679353"/>
                  </a:lnTo>
                  <a:lnTo>
                    <a:pt x="2856681" y="663543"/>
                  </a:lnTo>
                  <a:lnTo>
                    <a:pt x="2842881" y="647745"/>
                  </a:lnTo>
                  <a:lnTo>
                    <a:pt x="2829080" y="631961"/>
                  </a:lnTo>
                  <a:lnTo>
                    <a:pt x="2815280" y="616193"/>
                  </a:lnTo>
                  <a:lnTo>
                    <a:pt x="2801480" y="600442"/>
                  </a:lnTo>
                  <a:lnTo>
                    <a:pt x="2787679" y="584711"/>
                  </a:lnTo>
                  <a:lnTo>
                    <a:pt x="2773879" y="569001"/>
                  </a:lnTo>
                  <a:lnTo>
                    <a:pt x="2760078" y="553316"/>
                  </a:lnTo>
                  <a:lnTo>
                    <a:pt x="2746278" y="537658"/>
                  </a:lnTo>
                  <a:lnTo>
                    <a:pt x="2732478" y="522030"/>
                  </a:lnTo>
                  <a:lnTo>
                    <a:pt x="2718677" y="506436"/>
                  </a:lnTo>
                  <a:lnTo>
                    <a:pt x="2704877" y="490880"/>
                  </a:lnTo>
                  <a:lnTo>
                    <a:pt x="2691076" y="475367"/>
                  </a:lnTo>
                  <a:lnTo>
                    <a:pt x="2677276" y="459900"/>
                  </a:lnTo>
                  <a:lnTo>
                    <a:pt x="2663476" y="444487"/>
                  </a:lnTo>
                  <a:lnTo>
                    <a:pt x="2649675" y="429132"/>
                  </a:lnTo>
                  <a:lnTo>
                    <a:pt x="2635875" y="413843"/>
                  </a:lnTo>
                  <a:lnTo>
                    <a:pt x="2622074" y="398627"/>
                  </a:lnTo>
                  <a:lnTo>
                    <a:pt x="2608274" y="383494"/>
                  </a:lnTo>
                  <a:lnTo>
                    <a:pt x="2594474" y="368451"/>
                  </a:lnTo>
                  <a:lnTo>
                    <a:pt x="2580673" y="353508"/>
                  </a:lnTo>
                  <a:lnTo>
                    <a:pt x="2566873" y="338677"/>
                  </a:lnTo>
                  <a:lnTo>
                    <a:pt x="2553072" y="323968"/>
                  </a:lnTo>
                  <a:lnTo>
                    <a:pt x="2539272" y="309396"/>
                  </a:lnTo>
                  <a:lnTo>
                    <a:pt x="2525472" y="294973"/>
                  </a:lnTo>
                  <a:lnTo>
                    <a:pt x="2511671" y="280716"/>
                  </a:lnTo>
                  <a:lnTo>
                    <a:pt x="2497871" y="266642"/>
                  </a:lnTo>
                  <a:lnTo>
                    <a:pt x="2484070" y="252769"/>
                  </a:lnTo>
                  <a:lnTo>
                    <a:pt x="2470270" y="239117"/>
                  </a:lnTo>
                  <a:lnTo>
                    <a:pt x="2456470" y="225706"/>
                  </a:lnTo>
                  <a:lnTo>
                    <a:pt x="2442669" y="212559"/>
                  </a:lnTo>
                  <a:lnTo>
                    <a:pt x="2428869" y="199698"/>
                  </a:lnTo>
                  <a:lnTo>
                    <a:pt x="2415068" y="187146"/>
                  </a:lnTo>
                  <a:lnTo>
                    <a:pt x="2401268" y="174926"/>
                  </a:lnTo>
                  <a:lnTo>
                    <a:pt x="2387468" y="163058"/>
                  </a:lnTo>
                  <a:lnTo>
                    <a:pt x="2373667" y="151562"/>
                  </a:lnTo>
                  <a:lnTo>
                    <a:pt x="2359867" y="140458"/>
                  </a:lnTo>
                  <a:lnTo>
                    <a:pt x="2346067" y="129758"/>
                  </a:lnTo>
                  <a:lnTo>
                    <a:pt x="2332266" y="119477"/>
                  </a:lnTo>
                  <a:lnTo>
                    <a:pt x="2318466" y="109625"/>
                  </a:lnTo>
                  <a:lnTo>
                    <a:pt x="2304665" y="100207"/>
                  </a:lnTo>
                  <a:lnTo>
                    <a:pt x="2290865" y="91232"/>
                  </a:lnTo>
                  <a:lnTo>
                    <a:pt x="2277065" y="82701"/>
                  </a:lnTo>
                  <a:lnTo>
                    <a:pt x="2263264" y="74619"/>
                  </a:lnTo>
                  <a:lnTo>
                    <a:pt x="2249464" y="66986"/>
                  </a:lnTo>
                  <a:lnTo>
                    <a:pt x="2235663" y="59803"/>
                  </a:lnTo>
                  <a:lnTo>
                    <a:pt x="2221863" y="53068"/>
                  </a:lnTo>
                  <a:lnTo>
                    <a:pt x="2208063" y="46781"/>
                  </a:lnTo>
                  <a:lnTo>
                    <a:pt x="2194262" y="40938"/>
                  </a:lnTo>
                  <a:lnTo>
                    <a:pt x="2180462" y="35533"/>
                  </a:lnTo>
                  <a:lnTo>
                    <a:pt x="2166661" y="30561"/>
                  </a:lnTo>
                  <a:lnTo>
                    <a:pt x="2152861" y="26013"/>
                  </a:lnTo>
                  <a:lnTo>
                    <a:pt x="2139061" y="21882"/>
                  </a:lnTo>
                  <a:lnTo>
                    <a:pt x="2125260" y="18155"/>
                  </a:lnTo>
                  <a:lnTo>
                    <a:pt x="2111460" y="14821"/>
                  </a:lnTo>
                  <a:lnTo>
                    <a:pt x="2097659" y="11868"/>
                  </a:lnTo>
                  <a:lnTo>
                    <a:pt x="2083859" y="9281"/>
                  </a:lnTo>
                  <a:lnTo>
                    <a:pt x="2070059" y="7046"/>
                  </a:lnTo>
                  <a:lnTo>
                    <a:pt x="2056258" y="5148"/>
                  </a:lnTo>
                  <a:lnTo>
                    <a:pt x="2042458" y="3572"/>
                  </a:lnTo>
                  <a:lnTo>
                    <a:pt x="2028657" y="2303"/>
                  </a:lnTo>
                  <a:lnTo>
                    <a:pt x="2014857" y="1326"/>
                  </a:lnTo>
                  <a:lnTo>
                    <a:pt x="2001057" y="626"/>
                  </a:lnTo>
                  <a:lnTo>
                    <a:pt x="1987256" y="188"/>
                  </a:lnTo>
                  <a:lnTo>
                    <a:pt x="1973456" y="0"/>
                  </a:lnTo>
                  <a:lnTo>
                    <a:pt x="1959655" y="46"/>
                  </a:lnTo>
                  <a:lnTo>
                    <a:pt x="1945855" y="315"/>
                  </a:lnTo>
                  <a:lnTo>
                    <a:pt x="1932055" y="795"/>
                  </a:lnTo>
                  <a:lnTo>
                    <a:pt x="1918254" y="1475"/>
                  </a:lnTo>
                  <a:lnTo>
                    <a:pt x="1904454" y="2344"/>
                  </a:lnTo>
                  <a:lnTo>
                    <a:pt x="1890654" y="3392"/>
                  </a:lnTo>
                  <a:lnTo>
                    <a:pt x="1876853" y="4611"/>
                  </a:lnTo>
                  <a:lnTo>
                    <a:pt x="1863053" y="5993"/>
                  </a:lnTo>
                  <a:lnTo>
                    <a:pt x="1849252" y="7529"/>
                  </a:lnTo>
                  <a:lnTo>
                    <a:pt x="1835452" y="9214"/>
                  </a:lnTo>
                  <a:lnTo>
                    <a:pt x="1821652" y="11040"/>
                  </a:lnTo>
                  <a:lnTo>
                    <a:pt x="1807851" y="13004"/>
                  </a:lnTo>
                  <a:lnTo>
                    <a:pt x="1794051" y="15099"/>
                  </a:lnTo>
                  <a:lnTo>
                    <a:pt x="1780250" y="17322"/>
                  </a:lnTo>
                  <a:lnTo>
                    <a:pt x="1766450" y="19669"/>
                  </a:lnTo>
                  <a:lnTo>
                    <a:pt x="1752650" y="22136"/>
                  </a:lnTo>
                  <a:lnTo>
                    <a:pt x="1738849" y="24721"/>
                  </a:lnTo>
                  <a:lnTo>
                    <a:pt x="1725049" y="27421"/>
                  </a:lnTo>
                  <a:lnTo>
                    <a:pt x="1711248" y="30235"/>
                  </a:lnTo>
                  <a:lnTo>
                    <a:pt x="1697448" y="33160"/>
                  </a:lnTo>
                  <a:lnTo>
                    <a:pt x="1683648" y="36196"/>
                  </a:lnTo>
                  <a:lnTo>
                    <a:pt x="1669847" y="39342"/>
                  </a:lnTo>
                  <a:lnTo>
                    <a:pt x="1656047" y="42596"/>
                  </a:lnTo>
                  <a:lnTo>
                    <a:pt x="1642246" y="45958"/>
                  </a:lnTo>
                  <a:lnTo>
                    <a:pt x="1628446" y="49429"/>
                  </a:lnTo>
                  <a:lnTo>
                    <a:pt x="1614646" y="53007"/>
                  </a:lnTo>
                  <a:lnTo>
                    <a:pt x="1600845" y="56694"/>
                  </a:lnTo>
                  <a:lnTo>
                    <a:pt x="1587045" y="60489"/>
                  </a:lnTo>
                  <a:lnTo>
                    <a:pt x="1573244" y="64394"/>
                  </a:lnTo>
                  <a:lnTo>
                    <a:pt x="1559444" y="68408"/>
                  </a:lnTo>
                  <a:lnTo>
                    <a:pt x="1545644" y="72533"/>
                  </a:lnTo>
                  <a:lnTo>
                    <a:pt x="1531843" y="76769"/>
                  </a:lnTo>
                  <a:lnTo>
                    <a:pt x="1518043" y="81119"/>
                  </a:lnTo>
                  <a:lnTo>
                    <a:pt x="1504242" y="85583"/>
                  </a:lnTo>
                  <a:lnTo>
                    <a:pt x="1490442" y="90162"/>
                  </a:lnTo>
                  <a:lnTo>
                    <a:pt x="1476642" y="94859"/>
                  </a:lnTo>
                  <a:lnTo>
                    <a:pt x="1462841" y="99675"/>
                  </a:lnTo>
                  <a:lnTo>
                    <a:pt x="1449041" y="104612"/>
                  </a:lnTo>
                  <a:lnTo>
                    <a:pt x="1435241" y="109669"/>
                  </a:lnTo>
                  <a:lnTo>
                    <a:pt x="1421440" y="114849"/>
                  </a:lnTo>
                  <a:lnTo>
                    <a:pt x="1407640" y="120150"/>
                  </a:lnTo>
                  <a:lnTo>
                    <a:pt x="1393839" y="125574"/>
                  </a:lnTo>
                  <a:lnTo>
                    <a:pt x="1380039" y="131121"/>
                  </a:lnTo>
                  <a:lnTo>
                    <a:pt x="1366239" y="136792"/>
                  </a:lnTo>
                  <a:lnTo>
                    <a:pt x="1352438" y="142588"/>
                  </a:lnTo>
                  <a:lnTo>
                    <a:pt x="1338638" y="148510"/>
                  </a:lnTo>
                  <a:lnTo>
                    <a:pt x="1324837" y="154559"/>
                  </a:lnTo>
                  <a:lnTo>
                    <a:pt x="1311037" y="160736"/>
                  </a:lnTo>
                  <a:lnTo>
                    <a:pt x="1297237" y="167042"/>
                  </a:lnTo>
                  <a:lnTo>
                    <a:pt x="1283436" y="173478"/>
                  </a:lnTo>
                  <a:lnTo>
                    <a:pt x="1269636" y="180045"/>
                  </a:lnTo>
                  <a:lnTo>
                    <a:pt x="1255835" y="186744"/>
                  </a:lnTo>
                  <a:lnTo>
                    <a:pt x="1242035" y="193576"/>
                  </a:lnTo>
                  <a:lnTo>
                    <a:pt x="1228235" y="200541"/>
                  </a:lnTo>
                  <a:lnTo>
                    <a:pt x="1214434" y="207642"/>
                  </a:lnTo>
                  <a:lnTo>
                    <a:pt x="1200634" y="214877"/>
                  </a:lnTo>
                  <a:lnTo>
                    <a:pt x="1186833" y="222249"/>
                  </a:lnTo>
                  <a:lnTo>
                    <a:pt x="1173033" y="229756"/>
                  </a:lnTo>
                  <a:lnTo>
                    <a:pt x="1159233" y="237400"/>
                  </a:lnTo>
                  <a:lnTo>
                    <a:pt x="1145432" y="245181"/>
                  </a:lnTo>
                  <a:lnTo>
                    <a:pt x="1131632" y="253098"/>
                  </a:lnTo>
                  <a:lnTo>
                    <a:pt x="1117831" y="261152"/>
                  </a:lnTo>
                  <a:lnTo>
                    <a:pt x="1104031" y="269343"/>
                  </a:lnTo>
                  <a:lnTo>
                    <a:pt x="1090231" y="277670"/>
                  </a:lnTo>
                  <a:lnTo>
                    <a:pt x="1076430" y="286132"/>
                  </a:lnTo>
                  <a:lnTo>
                    <a:pt x="1062630" y="294731"/>
                  </a:lnTo>
                  <a:lnTo>
                    <a:pt x="1048829" y="303464"/>
                  </a:lnTo>
                  <a:lnTo>
                    <a:pt x="1035029" y="312332"/>
                  </a:lnTo>
                  <a:lnTo>
                    <a:pt x="1021229" y="321335"/>
                  </a:lnTo>
                  <a:lnTo>
                    <a:pt x="1007428" y="330471"/>
                  </a:lnTo>
                  <a:lnTo>
                    <a:pt x="993628" y="339741"/>
                  </a:lnTo>
                  <a:lnTo>
                    <a:pt x="979827" y="349143"/>
                  </a:lnTo>
                  <a:lnTo>
                    <a:pt x="966027" y="358678"/>
                  </a:lnTo>
                  <a:lnTo>
                    <a:pt x="952227" y="368344"/>
                  </a:lnTo>
                  <a:lnTo>
                    <a:pt x="938426" y="378141"/>
                  </a:lnTo>
                  <a:lnTo>
                    <a:pt x="924626" y="388069"/>
                  </a:lnTo>
                  <a:lnTo>
                    <a:pt x="910826" y="398127"/>
                  </a:lnTo>
                  <a:lnTo>
                    <a:pt x="897025" y="408314"/>
                  </a:lnTo>
                  <a:lnTo>
                    <a:pt x="883225" y="418631"/>
                  </a:lnTo>
                  <a:lnTo>
                    <a:pt x="869424" y="429075"/>
                  </a:lnTo>
                  <a:lnTo>
                    <a:pt x="855624" y="439647"/>
                  </a:lnTo>
                  <a:lnTo>
                    <a:pt x="841824" y="450346"/>
                  </a:lnTo>
                  <a:lnTo>
                    <a:pt x="828023" y="461172"/>
                  </a:lnTo>
                  <a:lnTo>
                    <a:pt x="814223" y="472124"/>
                  </a:lnTo>
                  <a:lnTo>
                    <a:pt x="800422" y="483201"/>
                  </a:lnTo>
                  <a:lnTo>
                    <a:pt x="786622" y="494404"/>
                  </a:lnTo>
                  <a:lnTo>
                    <a:pt x="772822" y="505730"/>
                  </a:lnTo>
                  <a:lnTo>
                    <a:pt x="759021" y="517180"/>
                  </a:lnTo>
                  <a:lnTo>
                    <a:pt x="745221" y="528754"/>
                  </a:lnTo>
                  <a:lnTo>
                    <a:pt x="731420" y="540449"/>
                  </a:lnTo>
                  <a:lnTo>
                    <a:pt x="717620" y="552267"/>
                  </a:lnTo>
                  <a:lnTo>
                    <a:pt x="703820" y="564206"/>
                  </a:lnTo>
                  <a:lnTo>
                    <a:pt x="690019" y="576265"/>
                  </a:lnTo>
                  <a:lnTo>
                    <a:pt x="676219" y="588445"/>
                  </a:lnTo>
                  <a:lnTo>
                    <a:pt x="662418" y="600744"/>
                  </a:lnTo>
                  <a:lnTo>
                    <a:pt x="648618" y="613162"/>
                  </a:lnTo>
                  <a:lnTo>
                    <a:pt x="634818" y="625698"/>
                  </a:lnTo>
                  <a:lnTo>
                    <a:pt x="621017" y="638352"/>
                  </a:lnTo>
                  <a:lnTo>
                    <a:pt x="607217" y="651122"/>
                  </a:lnTo>
                  <a:lnTo>
                    <a:pt x="593416" y="664009"/>
                  </a:lnTo>
                  <a:lnTo>
                    <a:pt x="579616" y="677011"/>
                  </a:lnTo>
                  <a:lnTo>
                    <a:pt x="565816" y="690129"/>
                  </a:lnTo>
                  <a:lnTo>
                    <a:pt x="552015" y="703360"/>
                  </a:lnTo>
                  <a:lnTo>
                    <a:pt x="538215" y="716705"/>
                  </a:lnTo>
                  <a:lnTo>
                    <a:pt x="524414" y="730163"/>
                  </a:lnTo>
                  <a:lnTo>
                    <a:pt x="510614" y="743734"/>
                  </a:lnTo>
                  <a:lnTo>
                    <a:pt x="496814" y="757415"/>
                  </a:lnTo>
                  <a:lnTo>
                    <a:pt x="483013" y="771208"/>
                  </a:lnTo>
                  <a:lnTo>
                    <a:pt x="469213" y="785111"/>
                  </a:lnTo>
                  <a:lnTo>
                    <a:pt x="455413" y="799124"/>
                  </a:lnTo>
                  <a:lnTo>
                    <a:pt x="441612" y="813245"/>
                  </a:lnTo>
                  <a:lnTo>
                    <a:pt x="427812" y="827475"/>
                  </a:lnTo>
                  <a:lnTo>
                    <a:pt x="414011" y="841812"/>
                  </a:lnTo>
                  <a:lnTo>
                    <a:pt x="400211" y="856256"/>
                  </a:lnTo>
                  <a:lnTo>
                    <a:pt x="386411" y="870806"/>
                  </a:lnTo>
                  <a:lnTo>
                    <a:pt x="372610" y="885461"/>
                  </a:lnTo>
                  <a:lnTo>
                    <a:pt x="358810" y="900221"/>
                  </a:lnTo>
                  <a:lnTo>
                    <a:pt x="345009" y="915085"/>
                  </a:lnTo>
                  <a:lnTo>
                    <a:pt x="331209" y="930053"/>
                  </a:lnTo>
                  <a:lnTo>
                    <a:pt x="317409" y="945123"/>
                  </a:lnTo>
                  <a:lnTo>
                    <a:pt x="303608" y="960295"/>
                  </a:lnTo>
                  <a:lnTo>
                    <a:pt x="289808" y="975568"/>
                  </a:lnTo>
                  <a:lnTo>
                    <a:pt x="276007" y="990942"/>
                  </a:lnTo>
                  <a:lnTo>
                    <a:pt x="262207" y="1006416"/>
                  </a:lnTo>
                  <a:lnTo>
                    <a:pt x="248407" y="1021989"/>
                  </a:lnTo>
                  <a:lnTo>
                    <a:pt x="234606" y="1037660"/>
                  </a:lnTo>
                  <a:lnTo>
                    <a:pt x="220806" y="1053429"/>
                  </a:lnTo>
                  <a:lnTo>
                    <a:pt x="207005" y="1069295"/>
                  </a:lnTo>
                  <a:lnTo>
                    <a:pt x="193205" y="1085258"/>
                  </a:lnTo>
                  <a:lnTo>
                    <a:pt x="179405" y="1101316"/>
                  </a:lnTo>
                  <a:lnTo>
                    <a:pt x="165604" y="1117469"/>
                  </a:lnTo>
                  <a:lnTo>
                    <a:pt x="151804" y="1133717"/>
                  </a:lnTo>
                  <a:lnTo>
                    <a:pt x="138003" y="1150058"/>
                  </a:lnTo>
                  <a:lnTo>
                    <a:pt x="124203" y="1166492"/>
                  </a:lnTo>
                  <a:lnTo>
                    <a:pt x="110403" y="1183019"/>
                  </a:lnTo>
                  <a:lnTo>
                    <a:pt x="96602" y="1199637"/>
                  </a:lnTo>
                  <a:lnTo>
                    <a:pt x="82802" y="1216346"/>
                  </a:lnTo>
                  <a:lnTo>
                    <a:pt x="69001" y="1233145"/>
                  </a:lnTo>
                  <a:lnTo>
                    <a:pt x="55201" y="1250033"/>
                  </a:lnTo>
                  <a:lnTo>
                    <a:pt x="41401" y="1267011"/>
                  </a:lnTo>
                  <a:lnTo>
                    <a:pt x="27600" y="1284076"/>
                  </a:lnTo>
                  <a:lnTo>
                    <a:pt x="13800" y="1301230"/>
                  </a:lnTo>
                  <a:lnTo>
                    <a:pt x="0" y="1318470"/>
                  </a:lnTo>
                  <a:lnTo>
                    <a:pt x="0" y="13184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148686" y="2117440"/>
              <a:ext cx="2967084" cy="1102279"/>
            </a:xfrm>
            <a:custGeom>
              <a:avLst/>
              <a:pathLst>
                <a:path w="2967084" h="1102279">
                  <a:moveTo>
                    <a:pt x="0" y="980732"/>
                  </a:moveTo>
                  <a:lnTo>
                    <a:pt x="13800" y="969258"/>
                  </a:lnTo>
                  <a:lnTo>
                    <a:pt x="27600" y="957840"/>
                  </a:lnTo>
                  <a:lnTo>
                    <a:pt x="41401" y="946479"/>
                  </a:lnTo>
                  <a:lnTo>
                    <a:pt x="55201" y="935175"/>
                  </a:lnTo>
                  <a:lnTo>
                    <a:pt x="69001" y="923928"/>
                  </a:lnTo>
                  <a:lnTo>
                    <a:pt x="82802" y="912740"/>
                  </a:lnTo>
                  <a:lnTo>
                    <a:pt x="96602" y="901610"/>
                  </a:lnTo>
                  <a:lnTo>
                    <a:pt x="110403" y="890538"/>
                  </a:lnTo>
                  <a:lnTo>
                    <a:pt x="124203" y="879526"/>
                  </a:lnTo>
                  <a:lnTo>
                    <a:pt x="138003" y="868575"/>
                  </a:lnTo>
                  <a:lnTo>
                    <a:pt x="151804" y="857683"/>
                  </a:lnTo>
                  <a:lnTo>
                    <a:pt x="165604" y="846852"/>
                  </a:lnTo>
                  <a:lnTo>
                    <a:pt x="179405" y="836083"/>
                  </a:lnTo>
                  <a:lnTo>
                    <a:pt x="193205" y="825376"/>
                  </a:lnTo>
                  <a:lnTo>
                    <a:pt x="207005" y="814731"/>
                  </a:lnTo>
                  <a:lnTo>
                    <a:pt x="220806" y="804149"/>
                  </a:lnTo>
                  <a:lnTo>
                    <a:pt x="234606" y="793630"/>
                  </a:lnTo>
                  <a:lnTo>
                    <a:pt x="248407" y="783176"/>
                  </a:lnTo>
                  <a:lnTo>
                    <a:pt x="262207" y="772785"/>
                  </a:lnTo>
                  <a:lnTo>
                    <a:pt x="276007" y="762460"/>
                  </a:lnTo>
                  <a:lnTo>
                    <a:pt x="289808" y="752200"/>
                  </a:lnTo>
                  <a:lnTo>
                    <a:pt x="303608" y="742006"/>
                  </a:lnTo>
                  <a:lnTo>
                    <a:pt x="317409" y="731878"/>
                  </a:lnTo>
                  <a:lnTo>
                    <a:pt x="331209" y="721817"/>
                  </a:lnTo>
                  <a:lnTo>
                    <a:pt x="345009" y="711824"/>
                  </a:lnTo>
                  <a:lnTo>
                    <a:pt x="358810" y="701898"/>
                  </a:lnTo>
                  <a:lnTo>
                    <a:pt x="372610" y="692041"/>
                  </a:lnTo>
                  <a:lnTo>
                    <a:pt x="386411" y="682253"/>
                  </a:lnTo>
                  <a:lnTo>
                    <a:pt x="400211" y="672533"/>
                  </a:lnTo>
                  <a:lnTo>
                    <a:pt x="414011" y="662884"/>
                  </a:lnTo>
                  <a:lnTo>
                    <a:pt x="427812" y="653304"/>
                  </a:lnTo>
                  <a:lnTo>
                    <a:pt x="441612" y="643795"/>
                  </a:lnTo>
                  <a:lnTo>
                    <a:pt x="455413" y="634357"/>
                  </a:lnTo>
                  <a:lnTo>
                    <a:pt x="469213" y="624990"/>
                  </a:lnTo>
                  <a:lnTo>
                    <a:pt x="483013" y="615695"/>
                  </a:lnTo>
                  <a:lnTo>
                    <a:pt x="496814" y="606472"/>
                  </a:lnTo>
                  <a:lnTo>
                    <a:pt x="510614" y="597321"/>
                  </a:lnTo>
                  <a:lnTo>
                    <a:pt x="524414" y="588243"/>
                  </a:lnTo>
                  <a:lnTo>
                    <a:pt x="538215" y="579237"/>
                  </a:lnTo>
                  <a:lnTo>
                    <a:pt x="552015" y="570305"/>
                  </a:lnTo>
                  <a:lnTo>
                    <a:pt x="565816" y="561446"/>
                  </a:lnTo>
                  <a:lnTo>
                    <a:pt x="579616" y="552661"/>
                  </a:lnTo>
                  <a:lnTo>
                    <a:pt x="593416" y="543949"/>
                  </a:lnTo>
                  <a:lnTo>
                    <a:pt x="607217" y="535312"/>
                  </a:lnTo>
                  <a:lnTo>
                    <a:pt x="621017" y="526748"/>
                  </a:lnTo>
                  <a:lnTo>
                    <a:pt x="634818" y="518259"/>
                  </a:lnTo>
                  <a:lnTo>
                    <a:pt x="648618" y="509844"/>
                  </a:lnTo>
                  <a:lnTo>
                    <a:pt x="662418" y="501503"/>
                  </a:lnTo>
                  <a:lnTo>
                    <a:pt x="676219" y="493237"/>
                  </a:lnTo>
                  <a:lnTo>
                    <a:pt x="690019" y="485045"/>
                  </a:lnTo>
                  <a:lnTo>
                    <a:pt x="703820" y="476927"/>
                  </a:lnTo>
                  <a:lnTo>
                    <a:pt x="717620" y="468883"/>
                  </a:lnTo>
                  <a:lnTo>
                    <a:pt x="731420" y="460913"/>
                  </a:lnTo>
                  <a:lnTo>
                    <a:pt x="745221" y="453017"/>
                  </a:lnTo>
                  <a:lnTo>
                    <a:pt x="759021" y="445194"/>
                  </a:lnTo>
                  <a:lnTo>
                    <a:pt x="772822" y="437445"/>
                  </a:lnTo>
                  <a:lnTo>
                    <a:pt x="786622" y="429769"/>
                  </a:lnTo>
                  <a:lnTo>
                    <a:pt x="800422" y="422166"/>
                  </a:lnTo>
                  <a:lnTo>
                    <a:pt x="814223" y="414635"/>
                  </a:lnTo>
                  <a:lnTo>
                    <a:pt x="828023" y="407176"/>
                  </a:lnTo>
                  <a:lnTo>
                    <a:pt x="841824" y="399789"/>
                  </a:lnTo>
                  <a:lnTo>
                    <a:pt x="855624" y="392474"/>
                  </a:lnTo>
                  <a:lnTo>
                    <a:pt x="869424" y="385228"/>
                  </a:lnTo>
                  <a:lnTo>
                    <a:pt x="883225" y="378053"/>
                  </a:lnTo>
                  <a:lnTo>
                    <a:pt x="897025" y="370948"/>
                  </a:lnTo>
                  <a:lnTo>
                    <a:pt x="910826" y="363912"/>
                  </a:lnTo>
                  <a:lnTo>
                    <a:pt x="924626" y="356944"/>
                  </a:lnTo>
                  <a:lnTo>
                    <a:pt x="938426" y="350044"/>
                  </a:lnTo>
                  <a:lnTo>
                    <a:pt x="952227" y="343211"/>
                  </a:lnTo>
                  <a:lnTo>
                    <a:pt x="966027" y="336444"/>
                  </a:lnTo>
                  <a:lnTo>
                    <a:pt x="979827" y="329743"/>
                  </a:lnTo>
                  <a:lnTo>
                    <a:pt x="993628" y="323107"/>
                  </a:lnTo>
                  <a:lnTo>
                    <a:pt x="1007428" y="316535"/>
                  </a:lnTo>
                  <a:lnTo>
                    <a:pt x="1021229" y="310027"/>
                  </a:lnTo>
                  <a:lnTo>
                    <a:pt x="1035029" y="303581"/>
                  </a:lnTo>
                  <a:lnTo>
                    <a:pt x="1048829" y="297198"/>
                  </a:lnTo>
                  <a:lnTo>
                    <a:pt x="1062630" y="290875"/>
                  </a:lnTo>
                  <a:lnTo>
                    <a:pt x="1076430" y="284612"/>
                  </a:lnTo>
                  <a:lnTo>
                    <a:pt x="1090231" y="278409"/>
                  </a:lnTo>
                  <a:lnTo>
                    <a:pt x="1104031" y="272265"/>
                  </a:lnTo>
                  <a:lnTo>
                    <a:pt x="1117831" y="266180"/>
                  </a:lnTo>
                  <a:lnTo>
                    <a:pt x="1131632" y="260151"/>
                  </a:lnTo>
                  <a:lnTo>
                    <a:pt x="1145432" y="254180"/>
                  </a:lnTo>
                  <a:lnTo>
                    <a:pt x="1159233" y="248266"/>
                  </a:lnTo>
                  <a:lnTo>
                    <a:pt x="1173033" y="242407"/>
                  </a:lnTo>
                  <a:lnTo>
                    <a:pt x="1186833" y="236605"/>
                  </a:lnTo>
                  <a:lnTo>
                    <a:pt x="1200634" y="230858"/>
                  </a:lnTo>
                  <a:lnTo>
                    <a:pt x="1214434" y="225167"/>
                  </a:lnTo>
                  <a:lnTo>
                    <a:pt x="1228235" y="219532"/>
                  </a:lnTo>
                  <a:lnTo>
                    <a:pt x="1242035" y="213952"/>
                  </a:lnTo>
                  <a:lnTo>
                    <a:pt x="1255835" y="208428"/>
                  </a:lnTo>
                  <a:lnTo>
                    <a:pt x="1269636" y="202961"/>
                  </a:lnTo>
                  <a:lnTo>
                    <a:pt x="1283436" y="197551"/>
                  </a:lnTo>
                  <a:lnTo>
                    <a:pt x="1297237" y="192198"/>
                  </a:lnTo>
                  <a:lnTo>
                    <a:pt x="1311037" y="186904"/>
                  </a:lnTo>
                  <a:lnTo>
                    <a:pt x="1324837" y="181667"/>
                  </a:lnTo>
                  <a:lnTo>
                    <a:pt x="1338638" y="176491"/>
                  </a:lnTo>
                  <a:lnTo>
                    <a:pt x="1352438" y="171374"/>
                  </a:lnTo>
                  <a:lnTo>
                    <a:pt x="1366239" y="166319"/>
                  </a:lnTo>
                  <a:lnTo>
                    <a:pt x="1380039" y="161325"/>
                  </a:lnTo>
                  <a:lnTo>
                    <a:pt x="1393839" y="156394"/>
                  </a:lnTo>
                  <a:lnTo>
                    <a:pt x="1407640" y="151527"/>
                  </a:lnTo>
                  <a:lnTo>
                    <a:pt x="1421440" y="146723"/>
                  </a:lnTo>
                  <a:lnTo>
                    <a:pt x="1435241" y="141985"/>
                  </a:lnTo>
                  <a:lnTo>
                    <a:pt x="1449041" y="137312"/>
                  </a:lnTo>
                  <a:lnTo>
                    <a:pt x="1462841" y="132706"/>
                  </a:lnTo>
                  <a:lnTo>
                    <a:pt x="1476642" y="128167"/>
                  </a:lnTo>
                  <a:lnTo>
                    <a:pt x="1490442" y="123694"/>
                  </a:lnTo>
                  <a:lnTo>
                    <a:pt x="1504242" y="119289"/>
                  </a:lnTo>
                  <a:lnTo>
                    <a:pt x="1518043" y="114949"/>
                  </a:lnTo>
                  <a:lnTo>
                    <a:pt x="1531843" y="110675"/>
                  </a:lnTo>
                  <a:lnTo>
                    <a:pt x="1545644" y="106467"/>
                  </a:lnTo>
                  <a:lnTo>
                    <a:pt x="1559444" y="102323"/>
                  </a:lnTo>
                  <a:lnTo>
                    <a:pt x="1573244" y="98244"/>
                  </a:lnTo>
                  <a:lnTo>
                    <a:pt x="1587045" y="94229"/>
                  </a:lnTo>
                  <a:lnTo>
                    <a:pt x="1600845" y="90277"/>
                  </a:lnTo>
                  <a:lnTo>
                    <a:pt x="1614646" y="86389"/>
                  </a:lnTo>
                  <a:lnTo>
                    <a:pt x="1628446" y="82563"/>
                  </a:lnTo>
                  <a:lnTo>
                    <a:pt x="1642246" y="78801"/>
                  </a:lnTo>
                  <a:lnTo>
                    <a:pt x="1656047" y="75101"/>
                  </a:lnTo>
                  <a:lnTo>
                    <a:pt x="1669847" y="71463"/>
                  </a:lnTo>
                  <a:lnTo>
                    <a:pt x="1683648" y="67888"/>
                  </a:lnTo>
                  <a:lnTo>
                    <a:pt x="1697448" y="64375"/>
                  </a:lnTo>
                  <a:lnTo>
                    <a:pt x="1711248" y="60924"/>
                  </a:lnTo>
                  <a:lnTo>
                    <a:pt x="1725049" y="57536"/>
                  </a:lnTo>
                  <a:lnTo>
                    <a:pt x="1738849" y="54211"/>
                  </a:lnTo>
                  <a:lnTo>
                    <a:pt x="1752650" y="50950"/>
                  </a:lnTo>
                  <a:lnTo>
                    <a:pt x="1766450" y="47753"/>
                  </a:lnTo>
                  <a:lnTo>
                    <a:pt x="1780250" y="44622"/>
                  </a:lnTo>
                  <a:lnTo>
                    <a:pt x="1794051" y="41558"/>
                  </a:lnTo>
                  <a:lnTo>
                    <a:pt x="1807851" y="38562"/>
                  </a:lnTo>
                  <a:lnTo>
                    <a:pt x="1821652" y="35636"/>
                  </a:lnTo>
                  <a:lnTo>
                    <a:pt x="1835452" y="32783"/>
                  </a:lnTo>
                  <a:lnTo>
                    <a:pt x="1849252" y="30005"/>
                  </a:lnTo>
                  <a:lnTo>
                    <a:pt x="1863053" y="27306"/>
                  </a:lnTo>
                  <a:lnTo>
                    <a:pt x="1876853" y="24688"/>
                  </a:lnTo>
                  <a:lnTo>
                    <a:pt x="1890654" y="22158"/>
                  </a:lnTo>
                  <a:lnTo>
                    <a:pt x="1904454" y="19719"/>
                  </a:lnTo>
                  <a:lnTo>
                    <a:pt x="1918254" y="17377"/>
                  </a:lnTo>
                  <a:lnTo>
                    <a:pt x="1932055" y="15140"/>
                  </a:lnTo>
                  <a:lnTo>
                    <a:pt x="1945855" y="13013"/>
                  </a:lnTo>
                  <a:lnTo>
                    <a:pt x="1959655" y="11005"/>
                  </a:lnTo>
                  <a:lnTo>
                    <a:pt x="1973456" y="9126"/>
                  </a:lnTo>
                  <a:lnTo>
                    <a:pt x="1987256" y="7385"/>
                  </a:lnTo>
                  <a:lnTo>
                    <a:pt x="2001057" y="5794"/>
                  </a:lnTo>
                  <a:lnTo>
                    <a:pt x="2014857" y="4364"/>
                  </a:lnTo>
                  <a:lnTo>
                    <a:pt x="2028657" y="3110"/>
                  </a:lnTo>
                  <a:lnTo>
                    <a:pt x="2042458" y="2044"/>
                  </a:lnTo>
                  <a:lnTo>
                    <a:pt x="2056258" y="1184"/>
                  </a:lnTo>
                  <a:lnTo>
                    <a:pt x="2070059" y="545"/>
                  </a:lnTo>
                  <a:lnTo>
                    <a:pt x="2083859" y="144"/>
                  </a:lnTo>
                  <a:lnTo>
                    <a:pt x="2097659" y="0"/>
                  </a:lnTo>
                  <a:lnTo>
                    <a:pt x="2111460" y="130"/>
                  </a:lnTo>
                  <a:lnTo>
                    <a:pt x="2125260" y="556"/>
                  </a:lnTo>
                  <a:lnTo>
                    <a:pt x="2139061" y="1295"/>
                  </a:lnTo>
                  <a:lnTo>
                    <a:pt x="2152861" y="2367"/>
                  </a:lnTo>
                  <a:lnTo>
                    <a:pt x="2166661" y="3790"/>
                  </a:lnTo>
                  <a:lnTo>
                    <a:pt x="2180462" y="5583"/>
                  </a:lnTo>
                  <a:lnTo>
                    <a:pt x="2194262" y="7760"/>
                  </a:lnTo>
                  <a:lnTo>
                    <a:pt x="2208063" y="10338"/>
                  </a:lnTo>
                  <a:lnTo>
                    <a:pt x="2221863" y="13328"/>
                  </a:lnTo>
                  <a:lnTo>
                    <a:pt x="2235663" y="16739"/>
                  </a:lnTo>
                  <a:lnTo>
                    <a:pt x="2249464" y="20578"/>
                  </a:lnTo>
                  <a:lnTo>
                    <a:pt x="2263264" y="24847"/>
                  </a:lnTo>
                  <a:lnTo>
                    <a:pt x="2277065" y="29546"/>
                  </a:lnTo>
                  <a:lnTo>
                    <a:pt x="2290865" y="34670"/>
                  </a:lnTo>
                  <a:lnTo>
                    <a:pt x="2304665" y="40209"/>
                  </a:lnTo>
                  <a:lnTo>
                    <a:pt x="2318466" y="46150"/>
                  </a:lnTo>
                  <a:lnTo>
                    <a:pt x="2332266" y="52476"/>
                  </a:lnTo>
                  <a:lnTo>
                    <a:pt x="2346067" y="59168"/>
                  </a:lnTo>
                  <a:lnTo>
                    <a:pt x="2359867" y="66202"/>
                  </a:lnTo>
                  <a:lnTo>
                    <a:pt x="2373667" y="73553"/>
                  </a:lnTo>
                  <a:lnTo>
                    <a:pt x="2387468" y="81195"/>
                  </a:lnTo>
                  <a:lnTo>
                    <a:pt x="2401268" y="89102"/>
                  </a:lnTo>
                  <a:lnTo>
                    <a:pt x="2415068" y="97250"/>
                  </a:lnTo>
                  <a:lnTo>
                    <a:pt x="2428869" y="105616"/>
                  </a:lnTo>
                  <a:lnTo>
                    <a:pt x="2442669" y="114180"/>
                  </a:lnTo>
                  <a:lnTo>
                    <a:pt x="2456470" y="122924"/>
                  </a:lnTo>
                  <a:lnTo>
                    <a:pt x="2470270" y="131835"/>
                  </a:lnTo>
                  <a:lnTo>
                    <a:pt x="2484070" y="140899"/>
                  </a:lnTo>
                  <a:lnTo>
                    <a:pt x="2497871" y="150106"/>
                  </a:lnTo>
                  <a:lnTo>
                    <a:pt x="2511671" y="159448"/>
                  </a:lnTo>
                  <a:lnTo>
                    <a:pt x="2525472" y="168918"/>
                  </a:lnTo>
                  <a:lnTo>
                    <a:pt x="2539272" y="178509"/>
                  </a:lnTo>
                  <a:lnTo>
                    <a:pt x="2553072" y="188216"/>
                  </a:lnTo>
                  <a:lnTo>
                    <a:pt x="2566873" y="198034"/>
                  </a:lnTo>
                  <a:lnTo>
                    <a:pt x="2580673" y="207961"/>
                  </a:lnTo>
                  <a:lnTo>
                    <a:pt x="2594474" y="217991"/>
                  </a:lnTo>
                  <a:lnTo>
                    <a:pt x="2608274" y="228123"/>
                  </a:lnTo>
                  <a:lnTo>
                    <a:pt x="2622074" y="238353"/>
                  </a:lnTo>
                  <a:lnTo>
                    <a:pt x="2635875" y="248675"/>
                  </a:lnTo>
                  <a:lnTo>
                    <a:pt x="2649675" y="259083"/>
                  </a:lnTo>
                  <a:lnTo>
                    <a:pt x="2663476" y="269570"/>
                  </a:lnTo>
                  <a:lnTo>
                    <a:pt x="2677276" y="280132"/>
                  </a:lnTo>
                  <a:lnTo>
                    <a:pt x="2691076" y="290762"/>
                  </a:lnTo>
                  <a:lnTo>
                    <a:pt x="2704877" y="301455"/>
                  </a:lnTo>
                  <a:lnTo>
                    <a:pt x="2718677" y="312206"/>
                  </a:lnTo>
                  <a:lnTo>
                    <a:pt x="2732478" y="323011"/>
                  </a:lnTo>
                  <a:lnTo>
                    <a:pt x="2746278" y="333865"/>
                  </a:lnTo>
                  <a:lnTo>
                    <a:pt x="2760078" y="344765"/>
                  </a:lnTo>
                  <a:lnTo>
                    <a:pt x="2773879" y="355706"/>
                  </a:lnTo>
                  <a:lnTo>
                    <a:pt x="2787679" y="366685"/>
                  </a:lnTo>
                  <a:lnTo>
                    <a:pt x="2801480" y="377699"/>
                  </a:lnTo>
                  <a:lnTo>
                    <a:pt x="2815280" y="388745"/>
                  </a:lnTo>
                  <a:lnTo>
                    <a:pt x="2829080" y="399820"/>
                  </a:lnTo>
                  <a:lnTo>
                    <a:pt x="2842881" y="410922"/>
                  </a:lnTo>
                  <a:lnTo>
                    <a:pt x="2856681" y="422048"/>
                  </a:lnTo>
                  <a:lnTo>
                    <a:pt x="2870482" y="433197"/>
                  </a:lnTo>
                  <a:lnTo>
                    <a:pt x="2884282" y="444365"/>
                  </a:lnTo>
                  <a:lnTo>
                    <a:pt x="2898082" y="455552"/>
                  </a:lnTo>
                  <a:lnTo>
                    <a:pt x="2911883" y="466756"/>
                  </a:lnTo>
                  <a:lnTo>
                    <a:pt x="2925683" y="477975"/>
                  </a:lnTo>
                  <a:lnTo>
                    <a:pt x="2939483" y="489207"/>
                  </a:lnTo>
                  <a:lnTo>
                    <a:pt x="2953284" y="500453"/>
                  </a:lnTo>
                  <a:lnTo>
                    <a:pt x="2967084" y="511710"/>
                  </a:lnTo>
                  <a:lnTo>
                    <a:pt x="2967084" y="613907"/>
                  </a:lnTo>
                  <a:lnTo>
                    <a:pt x="2953284" y="600307"/>
                  </a:lnTo>
                  <a:lnTo>
                    <a:pt x="2939483" y="586717"/>
                  </a:lnTo>
                  <a:lnTo>
                    <a:pt x="2925683" y="573139"/>
                  </a:lnTo>
                  <a:lnTo>
                    <a:pt x="2911883" y="559574"/>
                  </a:lnTo>
                  <a:lnTo>
                    <a:pt x="2898082" y="546023"/>
                  </a:lnTo>
                  <a:lnTo>
                    <a:pt x="2884282" y="532489"/>
                  </a:lnTo>
                  <a:lnTo>
                    <a:pt x="2870482" y="518971"/>
                  </a:lnTo>
                  <a:lnTo>
                    <a:pt x="2856681" y="505474"/>
                  </a:lnTo>
                  <a:lnTo>
                    <a:pt x="2842881" y="491998"/>
                  </a:lnTo>
                  <a:lnTo>
                    <a:pt x="2829080" y="478547"/>
                  </a:lnTo>
                  <a:lnTo>
                    <a:pt x="2815280" y="465123"/>
                  </a:lnTo>
                  <a:lnTo>
                    <a:pt x="2801480" y="451729"/>
                  </a:lnTo>
                  <a:lnTo>
                    <a:pt x="2787679" y="438369"/>
                  </a:lnTo>
                  <a:lnTo>
                    <a:pt x="2773879" y="425045"/>
                  </a:lnTo>
                  <a:lnTo>
                    <a:pt x="2760078" y="411763"/>
                  </a:lnTo>
                  <a:lnTo>
                    <a:pt x="2746278" y="398527"/>
                  </a:lnTo>
                  <a:lnTo>
                    <a:pt x="2732478" y="385342"/>
                  </a:lnTo>
                  <a:lnTo>
                    <a:pt x="2718677" y="372214"/>
                  </a:lnTo>
                  <a:lnTo>
                    <a:pt x="2704877" y="359148"/>
                  </a:lnTo>
                  <a:lnTo>
                    <a:pt x="2691076" y="346152"/>
                  </a:lnTo>
                  <a:lnTo>
                    <a:pt x="2677276" y="333233"/>
                  </a:lnTo>
                  <a:lnTo>
                    <a:pt x="2663476" y="320400"/>
                  </a:lnTo>
                  <a:lnTo>
                    <a:pt x="2649675" y="307661"/>
                  </a:lnTo>
                  <a:lnTo>
                    <a:pt x="2635875" y="295027"/>
                  </a:lnTo>
                  <a:lnTo>
                    <a:pt x="2622074" y="282508"/>
                  </a:lnTo>
                  <a:lnTo>
                    <a:pt x="2608274" y="270116"/>
                  </a:lnTo>
                  <a:lnTo>
                    <a:pt x="2594474" y="257865"/>
                  </a:lnTo>
                  <a:lnTo>
                    <a:pt x="2580673" y="245763"/>
                  </a:lnTo>
                  <a:lnTo>
                    <a:pt x="2566873" y="233823"/>
                  </a:lnTo>
                  <a:lnTo>
                    <a:pt x="2553072" y="222056"/>
                  </a:lnTo>
                  <a:lnTo>
                    <a:pt x="2539272" y="210477"/>
                  </a:lnTo>
                  <a:lnTo>
                    <a:pt x="2525472" y="199102"/>
                  </a:lnTo>
                  <a:lnTo>
                    <a:pt x="2511671" y="187946"/>
                  </a:lnTo>
                  <a:lnTo>
                    <a:pt x="2497871" y="177027"/>
                  </a:lnTo>
                  <a:lnTo>
                    <a:pt x="2484070" y="166365"/>
                  </a:lnTo>
                  <a:lnTo>
                    <a:pt x="2470270" y="155978"/>
                  </a:lnTo>
                  <a:lnTo>
                    <a:pt x="2456470" y="145886"/>
                  </a:lnTo>
                  <a:lnTo>
                    <a:pt x="2442669" y="136107"/>
                  </a:lnTo>
                  <a:lnTo>
                    <a:pt x="2428869" y="126659"/>
                  </a:lnTo>
                  <a:lnTo>
                    <a:pt x="2415068" y="117558"/>
                  </a:lnTo>
                  <a:lnTo>
                    <a:pt x="2401268" y="108817"/>
                  </a:lnTo>
                  <a:lnTo>
                    <a:pt x="2387468" y="100449"/>
                  </a:lnTo>
                  <a:lnTo>
                    <a:pt x="2373667" y="92460"/>
                  </a:lnTo>
                  <a:lnTo>
                    <a:pt x="2359867" y="84859"/>
                  </a:lnTo>
                  <a:lnTo>
                    <a:pt x="2346067" y="77649"/>
                  </a:lnTo>
                  <a:lnTo>
                    <a:pt x="2332266" y="70835"/>
                  </a:lnTo>
                  <a:lnTo>
                    <a:pt x="2318466" y="64418"/>
                  </a:lnTo>
                  <a:lnTo>
                    <a:pt x="2304665" y="58401"/>
                  </a:lnTo>
                  <a:lnTo>
                    <a:pt x="2290865" y="52784"/>
                  </a:lnTo>
                  <a:lnTo>
                    <a:pt x="2277065" y="47568"/>
                  </a:lnTo>
                  <a:lnTo>
                    <a:pt x="2263264" y="42754"/>
                  </a:lnTo>
                  <a:lnTo>
                    <a:pt x="2249464" y="38339"/>
                  </a:lnTo>
                  <a:lnTo>
                    <a:pt x="2235663" y="34320"/>
                  </a:lnTo>
                  <a:lnTo>
                    <a:pt x="2221863" y="30696"/>
                  </a:lnTo>
                  <a:lnTo>
                    <a:pt x="2208063" y="27459"/>
                  </a:lnTo>
                  <a:lnTo>
                    <a:pt x="2194262" y="24604"/>
                  </a:lnTo>
                  <a:lnTo>
                    <a:pt x="2180462" y="22123"/>
                  </a:lnTo>
                  <a:lnTo>
                    <a:pt x="2166661" y="20005"/>
                  </a:lnTo>
                  <a:lnTo>
                    <a:pt x="2152861" y="18240"/>
                  </a:lnTo>
                  <a:lnTo>
                    <a:pt x="2139061" y="16815"/>
                  </a:lnTo>
                  <a:lnTo>
                    <a:pt x="2125260" y="15717"/>
                  </a:lnTo>
                  <a:lnTo>
                    <a:pt x="2111460" y="14932"/>
                  </a:lnTo>
                  <a:lnTo>
                    <a:pt x="2097659" y="14445"/>
                  </a:lnTo>
                  <a:lnTo>
                    <a:pt x="2083859" y="14242"/>
                  </a:lnTo>
                  <a:lnTo>
                    <a:pt x="2070059" y="14306"/>
                  </a:lnTo>
                  <a:lnTo>
                    <a:pt x="2056258" y="14623"/>
                  </a:lnTo>
                  <a:lnTo>
                    <a:pt x="2042458" y="15177"/>
                  </a:lnTo>
                  <a:lnTo>
                    <a:pt x="2028657" y="15954"/>
                  </a:lnTo>
                  <a:lnTo>
                    <a:pt x="2014857" y="16940"/>
                  </a:lnTo>
                  <a:lnTo>
                    <a:pt x="2001057" y="18120"/>
                  </a:lnTo>
                  <a:lnTo>
                    <a:pt x="1987256" y="19483"/>
                  </a:lnTo>
                  <a:lnTo>
                    <a:pt x="1973456" y="21016"/>
                  </a:lnTo>
                  <a:lnTo>
                    <a:pt x="1959655" y="22708"/>
                  </a:lnTo>
                  <a:lnTo>
                    <a:pt x="1945855" y="24548"/>
                  </a:lnTo>
                  <a:lnTo>
                    <a:pt x="1932055" y="26526"/>
                  </a:lnTo>
                  <a:lnTo>
                    <a:pt x="1918254" y="28634"/>
                  </a:lnTo>
                  <a:lnTo>
                    <a:pt x="1904454" y="30864"/>
                  </a:lnTo>
                  <a:lnTo>
                    <a:pt x="1890654" y="33207"/>
                  </a:lnTo>
                  <a:lnTo>
                    <a:pt x="1876853" y="35658"/>
                  </a:lnTo>
                  <a:lnTo>
                    <a:pt x="1863053" y="38211"/>
                  </a:lnTo>
                  <a:lnTo>
                    <a:pt x="1849252" y="40859"/>
                  </a:lnTo>
                  <a:lnTo>
                    <a:pt x="1835452" y="43598"/>
                  </a:lnTo>
                  <a:lnTo>
                    <a:pt x="1821652" y="46424"/>
                  </a:lnTo>
                  <a:lnTo>
                    <a:pt x="1807851" y="49332"/>
                  </a:lnTo>
                  <a:lnTo>
                    <a:pt x="1794051" y="52320"/>
                  </a:lnTo>
                  <a:lnTo>
                    <a:pt x="1780250" y="55384"/>
                  </a:lnTo>
                  <a:lnTo>
                    <a:pt x="1766450" y="58522"/>
                  </a:lnTo>
                  <a:lnTo>
                    <a:pt x="1752650" y="61730"/>
                  </a:lnTo>
                  <a:lnTo>
                    <a:pt x="1738849" y="65008"/>
                  </a:lnTo>
                  <a:lnTo>
                    <a:pt x="1725049" y="68354"/>
                  </a:lnTo>
                  <a:lnTo>
                    <a:pt x="1711248" y="71765"/>
                  </a:lnTo>
                  <a:lnTo>
                    <a:pt x="1697448" y="75241"/>
                  </a:lnTo>
                  <a:lnTo>
                    <a:pt x="1683648" y="78780"/>
                  </a:lnTo>
                  <a:lnTo>
                    <a:pt x="1669847" y="82383"/>
                  </a:lnTo>
                  <a:lnTo>
                    <a:pt x="1656047" y="86047"/>
                  </a:lnTo>
                  <a:lnTo>
                    <a:pt x="1642246" y="89773"/>
                  </a:lnTo>
                  <a:lnTo>
                    <a:pt x="1628446" y="93560"/>
                  </a:lnTo>
                  <a:lnTo>
                    <a:pt x="1614646" y="97408"/>
                  </a:lnTo>
                  <a:lnTo>
                    <a:pt x="1600845" y="101316"/>
                  </a:lnTo>
                  <a:lnTo>
                    <a:pt x="1587045" y="105286"/>
                  </a:lnTo>
                  <a:lnTo>
                    <a:pt x="1573244" y="109316"/>
                  </a:lnTo>
                  <a:lnTo>
                    <a:pt x="1559444" y="113407"/>
                  </a:lnTo>
                  <a:lnTo>
                    <a:pt x="1545644" y="117560"/>
                  </a:lnTo>
                  <a:lnTo>
                    <a:pt x="1531843" y="121775"/>
                  </a:lnTo>
                  <a:lnTo>
                    <a:pt x="1518043" y="126052"/>
                  </a:lnTo>
                  <a:lnTo>
                    <a:pt x="1504242" y="130393"/>
                  </a:lnTo>
                  <a:lnTo>
                    <a:pt x="1490442" y="134798"/>
                  </a:lnTo>
                  <a:lnTo>
                    <a:pt x="1476642" y="139268"/>
                  </a:lnTo>
                  <a:lnTo>
                    <a:pt x="1462841" y="143804"/>
                  </a:lnTo>
                  <a:lnTo>
                    <a:pt x="1449041" y="148407"/>
                  </a:lnTo>
                  <a:lnTo>
                    <a:pt x="1435241" y="153077"/>
                  </a:lnTo>
                  <a:lnTo>
                    <a:pt x="1421440" y="157816"/>
                  </a:lnTo>
                  <a:lnTo>
                    <a:pt x="1407640" y="162623"/>
                  </a:lnTo>
                  <a:lnTo>
                    <a:pt x="1393839" y="167499"/>
                  </a:lnTo>
                  <a:lnTo>
                    <a:pt x="1380039" y="172445"/>
                  </a:lnTo>
                  <a:lnTo>
                    <a:pt x="1366239" y="177461"/>
                  </a:lnTo>
                  <a:lnTo>
                    <a:pt x="1352438" y="182550"/>
                  </a:lnTo>
                  <a:lnTo>
                    <a:pt x="1338638" y="187711"/>
                  </a:lnTo>
                  <a:lnTo>
                    <a:pt x="1324837" y="192945"/>
                  </a:lnTo>
                  <a:lnTo>
                    <a:pt x="1311037" y="198254"/>
                  </a:lnTo>
                  <a:lnTo>
                    <a:pt x="1297237" y="203639"/>
                  </a:lnTo>
                  <a:lnTo>
                    <a:pt x="1283436" y="209101"/>
                  </a:lnTo>
                  <a:lnTo>
                    <a:pt x="1269636" y="214641"/>
                  </a:lnTo>
                  <a:lnTo>
                    <a:pt x="1255835" y="220260"/>
                  </a:lnTo>
                  <a:lnTo>
                    <a:pt x="1242035" y="225960"/>
                  </a:lnTo>
                  <a:lnTo>
                    <a:pt x="1228235" y="231741"/>
                  </a:lnTo>
                  <a:lnTo>
                    <a:pt x="1214434" y="237604"/>
                  </a:lnTo>
                  <a:lnTo>
                    <a:pt x="1200634" y="243551"/>
                  </a:lnTo>
                  <a:lnTo>
                    <a:pt x="1186833" y="249582"/>
                  </a:lnTo>
                  <a:lnTo>
                    <a:pt x="1173033" y="255697"/>
                  </a:lnTo>
                  <a:lnTo>
                    <a:pt x="1159233" y="261899"/>
                  </a:lnTo>
                  <a:lnTo>
                    <a:pt x="1145432" y="268187"/>
                  </a:lnTo>
                  <a:lnTo>
                    <a:pt x="1131632" y="274561"/>
                  </a:lnTo>
                  <a:lnTo>
                    <a:pt x="1117831" y="281023"/>
                  </a:lnTo>
                  <a:lnTo>
                    <a:pt x="1104031" y="287573"/>
                  </a:lnTo>
                  <a:lnTo>
                    <a:pt x="1090231" y="294212"/>
                  </a:lnTo>
                  <a:lnTo>
                    <a:pt x="1076430" y="300939"/>
                  </a:lnTo>
                  <a:lnTo>
                    <a:pt x="1062630" y="307755"/>
                  </a:lnTo>
                  <a:lnTo>
                    <a:pt x="1048829" y="314660"/>
                  </a:lnTo>
                  <a:lnTo>
                    <a:pt x="1035029" y="321655"/>
                  </a:lnTo>
                  <a:lnTo>
                    <a:pt x="1021229" y="328740"/>
                  </a:lnTo>
                  <a:lnTo>
                    <a:pt x="1007428" y="335916"/>
                  </a:lnTo>
                  <a:lnTo>
                    <a:pt x="993628" y="343181"/>
                  </a:lnTo>
                  <a:lnTo>
                    <a:pt x="979827" y="350538"/>
                  </a:lnTo>
                  <a:lnTo>
                    <a:pt x="966027" y="357985"/>
                  </a:lnTo>
                  <a:lnTo>
                    <a:pt x="952227" y="365524"/>
                  </a:lnTo>
                  <a:lnTo>
                    <a:pt x="938426" y="373154"/>
                  </a:lnTo>
                  <a:lnTo>
                    <a:pt x="924626" y="380875"/>
                  </a:lnTo>
                  <a:lnTo>
                    <a:pt x="910826" y="388689"/>
                  </a:lnTo>
                  <a:lnTo>
                    <a:pt x="897025" y="396595"/>
                  </a:lnTo>
                  <a:lnTo>
                    <a:pt x="883225" y="404592"/>
                  </a:lnTo>
                  <a:lnTo>
                    <a:pt x="869424" y="412683"/>
                  </a:lnTo>
                  <a:lnTo>
                    <a:pt x="855624" y="420866"/>
                  </a:lnTo>
                  <a:lnTo>
                    <a:pt x="841824" y="429141"/>
                  </a:lnTo>
                  <a:lnTo>
                    <a:pt x="828023" y="437510"/>
                  </a:lnTo>
                  <a:lnTo>
                    <a:pt x="814223" y="445972"/>
                  </a:lnTo>
                  <a:lnTo>
                    <a:pt x="800422" y="454527"/>
                  </a:lnTo>
                  <a:lnTo>
                    <a:pt x="786622" y="463175"/>
                  </a:lnTo>
                  <a:lnTo>
                    <a:pt x="772822" y="471917"/>
                  </a:lnTo>
                  <a:lnTo>
                    <a:pt x="759021" y="480752"/>
                  </a:lnTo>
                  <a:lnTo>
                    <a:pt x="745221" y="489680"/>
                  </a:lnTo>
                  <a:lnTo>
                    <a:pt x="731420" y="498702"/>
                  </a:lnTo>
                  <a:lnTo>
                    <a:pt x="717620" y="507817"/>
                  </a:lnTo>
                  <a:lnTo>
                    <a:pt x="703820" y="517026"/>
                  </a:lnTo>
                  <a:lnTo>
                    <a:pt x="690019" y="526327"/>
                  </a:lnTo>
                  <a:lnTo>
                    <a:pt x="676219" y="535722"/>
                  </a:lnTo>
                  <a:lnTo>
                    <a:pt x="662418" y="545210"/>
                  </a:lnTo>
                  <a:lnTo>
                    <a:pt x="648618" y="554791"/>
                  </a:lnTo>
                  <a:lnTo>
                    <a:pt x="634818" y="564465"/>
                  </a:lnTo>
                  <a:lnTo>
                    <a:pt x="621017" y="574231"/>
                  </a:lnTo>
                  <a:lnTo>
                    <a:pt x="607217" y="584089"/>
                  </a:lnTo>
                  <a:lnTo>
                    <a:pt x="593416" y="594040"/>
                  </a:lnTo>
                  <a:lnTo>
                    <a:pt x="579616" y="604082"/>
                  </a:lnTo>
                  <a:lnTo>
                    <a:pt x="565816" y="614215"/>
                  </a:lnTo>
                  <a:lnTo>
                    <a:pt x="552015" y="624439"/>
                  </a:lnTo>
                  <a:lnTo>
                    <a:pt x="538215" y="634755"/>
                  </a:lnTo>
                  <a:lnTo>
                    <a:pt x="524414" y="645160"/>
                  </a:lnTo>
                  <a:lnTo>
                    <a:pt x="510614" y="655655"/>
                  </a:lnTo>
                  <a:lnTo>
                    <a:pt x="496814" y="666240"/>
                  </a:lnTo>
                  <a:lnTo>
                    <a:pt x="483013" y="676914"/>
                  </a:lnTo>
                  <a:lnTo>
                    <a:pt x="469213" y="687676"/>
                  </a:lnTo>
                  <a:lnTo>
                    <a:pt x="455413" y="698527"/>
                  </a:lnTo>
                  <a:lnTo>
                    <a:pt x="441612" y="709465"/>
                  </a:lnTo>
                  <a:lnTo>
                    <a:pt x="427812" y="720490"/>
                  </a:lnTo>
                  <a:lnTo>
                    <a:pt x="414011" y="731602"/>
                  </a:lnTo>
                  <a:lnTo>
                    <a:pt x="400211" y="742800"/>
                  </a:lnTo>
                  <a:lnTo>
                    <a:pt x="386411" y="754083"/>
                  </a:lnTo>
                  <a:lnTo>
                    <a:pt x="372610" y="765451"/>
                  </a:lnTo>
                  <a:lnTo>
                    <a:pt x="358810" y="776903"/>
                  </a:lnTo>
                  <a:lnTo>
                    <a:pt x="345009" y="788439"/>
                  </a:lnTo>
                  <a:lnTo>
                    <a:pt x="331209" y="800058"/>
                  </a:lnTo>
                  <a:lnTo>
                    <a:pt x="317409" y="811760"/>
                  </a:lnTo>
                  <a:lnTo>
                    <a:pt x="303608" y="823544"/>
                  </a:lnTo>
                  <a:lnTo>
                    <a:pt x="289808" y="835409"/>
                  </a:lnTo>
                  <a:lnTo>
                    <a:pt x="276007" y="847354"/>
                  </a:lnTo>
                  <a:lnTo>
                    <a:pt x="262207" y="859380"/>
                  </a:lnTo>
                  <a:lnTo>
                    <a:pt x="248407" y="871486"/>
                  </a:lnTo>
                  <a:lnTo>
                    <a:pt x="234606" y="883670"/>
                  </a:lnTo>
                  <a:lnTo>
                    <a:pt x="220806" y="895932"/>
                  </a:lnTo>
                  <a:lnTo>
                    <a:pt x="207005" y="908272"/>
                  </a:lnTo>
                  <a:lnTo>
                    <a:pt x="193205" y="920689"/>
                  </a:lnTo>
                  <a:lnTo>
                    <a:pt x="179405" y="933183"/>
                  </a:lnTo>
                  <a:lnTo>
                    <a:pt x="165604" y="945752"/>
                  </a:lnTo>
                  <a:lnTo>
                    <a:pt x="151804" y="958397"/>
                  </a:lnTo>
                  <a:lnTo>
                    <a:pt x="138003" y="971116"/>
                  </a:lnTo>
                  <a:lnTo>
                    <a:pt x="124203" y="983909"/>
                  </a:lnTo>
                  <a:lnTo>
                    <a:pt x="110403" y="996775"/>
                  </a:lnTo>
                  <a:lnTo>
                    <a:pt x="96602" y="1009715"/>
                  </a:lnTo>
                  <a:lnTo>
                    <a:pt x="82802" y="1022726"/>
                  </a:lnTo>
                  <a:lnTo>
                    <a:pt x="69001" y="1035809"/>
                  </a:lnTo>
                  <a:lnTo>
                    <a:pt x="55201" y="1048963"/>
                  </a:lnTo>
                  <a:lnTo>
                    <a:pt x="41401" y="1062188"/>
                  </a:lnTo>
                  <a:lnTo>
                    <a:pt x="27600" y="1075483"/>
                  </a:lnTo>
                  <a:lnTo>
                    <a:pt x="13800" y="1088847"/>
                  </a:lnTo>
                  <a:lnTo>
                    <a:pt x="0" y="1102279"/>
                  </a:lnTo>
                  <a:close/>
                </a:path>
              </a:pathLst>
            </a:custGeom>
            <a:solidFill>
              <a:srgbClr val="00CFA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48686" y="2117440"/>
              <a:ext cx="2967084" cy="980732"/>
            </a:xfrm>
            <a:custGeom>
              <a:avLst/>
              <a:pathLst>
                <a:path w="2967084" h="980732">
                  <a:moveTo>
                    <a:pt x="0" y="980732"/>
                  </a:moveTo>
                  <a:lnTo>
                    <a:pt x="0" y="980732"/>
                  </a:lnTo>
                  <a:lnTo>
                    <a:pt x="13800" y="969258"/>
                  </a:lnTo>
                  <a:lnTo>
                    <a:pt x="27600" y="957840"/>
                  </a:lnTo>
                  <a:lnTo>
                    <a:pt x="41401" y="946479"/>
                  </a:lnTo>
                  <a:lnTo>
                    <a:pt x="55201" y="935175"/>
                  </a:lnTo>
                  <a:lnTo>
                    <a:pt x="69001" y="923928"/>
                  </a:lnTo>
                  <a:lnTo>
                    <a:pt x="82802" y="912740"/>
                  </a:lnTo>
                  <a:lnTo>
                    <a:pt x="96602" y="901610"/>
                  </a:lnTo>
                  <a:lnTo>
                    <a:pt x="110403" y="890538"/>
                  </a:lnTo>
                  <a:lnTo>
                    <a:pt x="124203" y="879526"/>
                  </a:lnTo>
                  <a:lnTo>
                    <a:pt x="138003" y="868575"/>
                  </a:lnTo>
                  <a:lnTo>
                    <a:pt x="151804" y="857683"/>
                  </a:lnTo>
                  <a:lnTo>
                    <a:pt x="165604" y="846852"/>
                  </a:lnTo>
                  <a:lnTo>
                    <a:pt x="179405" y="836083"/>
                  </a:lnTo>
                  <a:lnTo>
                    <a:pt x="193205" y="825376"/>
                  </a:lnTo>
                  <a:lnTo>
                    <a:pt x="207005" y="814731"/>
                  </a:lnTo>
                  <a:lnTo>
                    <a:pt x="220806" y="804149"/>
                  </a:lnTo>
                  <a:lnTo>
                    <a:pt x="234606" y="793630"/>
                  </a:lnTo>
                  <a:lnTo>
                    <a:pt x="248407" y="783176"/>
                  </a:lnTo>
                  <a:lnTo>
                    <a:pt x="262207" y="772785"/>
                  </a:lnTo>
                  <a:lnTo>
                    <a:pt x="276007" y="762460"/>
                  </a:lnTo>
                  <a:lnTo>
                    <a:pt x="289808" y="752200"/>
                  </a:lnTo>
                  <a:lnTo>
                    <a:pt x="303608" y="742006"/>
                  </a:lnTo>
                  <a:lnTo>
                    <a:pt x="317409" y="731878"/>
                  </a:lnTo>
                  <a:lnTo>
                    <a:pt x="331209" y="721817"/>
                  </a:lnTo>
                  <a:lnTo>
                    <a:pt x="345009" y="711824"/>
                  </a:lnTo>
                  <a:lnTo>
                    <a:pt x="358810" y="701898"/>
                  </a:lnTo>
                  <a:lnTo>
                    <a:pt x="372610" y="692041"/>
                  </a:lnTo>
                  <a:lnTo>
                    <a:pt x="386411" y="682253"/>
                  </a:lnTo>
                  <a:lnTo>
                    <a:pt x="400211" y="672533"/>
                  </a:lnTo>
                  <a:lnTo>
                    <a:pt x="414011" y="662884"/>
                  </a:lnTo>
                  <a:lnTo>
                    <a:pt x="427812" y="653304"/>
                  </a:lnTo>
                  <a:lnTo>
                    <a:pt x="441612" y="643795"/>
                  </a:lnTo>
                  <a:lnTo>
                    <a:pt x="455413" y="634357"/>
                  </a:lnTo>
                  <a:lnTo>
                    <a:pt x="469213" y="624990"/>
                  </a:lnTo>
                  <a:lnTo>
                    <a:pt x="483013" y="615695"/>
                  </a:lnTo>
                  <a:lnTo>
                    <a:pt x="496814" y="606472"/>
                  </a:lnTo>
                  <a:lnTo>
                    <a:pt x="510614" y="597321"/>
                  </a:lnTo>
                  <a:lnTo>
                    <a:pt x="524414" y="588243"/>
                  </a:lnTo>
                  <a:lnTo>
                    <a:pt x="538215" y="579237"/>
                  </a:lnTo>
                  <a:lnTo>
                    <a:pt x="552015" y="570305"/>
                  </a:lnTo>
                  <a:lnTo>
                    <a:pt x="565816" y="561446"/>
                  </a:lnTo>
                  <a:lnTo>
                    <a:pt x="579616" y="552661"/>
                  </a:lnTo>
                  <a:lnTo>
                    <a:pt x="593416" y="543949"/>
                  </a:lnTo>
                  <a:lnTo>
                    <a:pt x="607217" y="535312"/>
                  </a:lnTo>
                  <a:lnTo>
                    <a:pt x="621017" y="526748"/>
                  </a:lnTo>
                  <a:lnTo>
                    <a:pt x="634818" y="518259"/>
                  </a:lnTo>
                  <a:lnTo>
                    <a:pt x="648618" y="509844"/>
                  </a:lnTo>
                  <a:lnTo>
                    <a:pt x="662418" y="501503"/>
                  </a:lnTo>
                  <a:lnTo>
                    <a:pt x="676219" y="493237"/>
                  </a:lnTo>
                  <a:lnTo>
                    <a:pt x="690019" y="485045"/>
                  </a:lnTo>
                  <a:lnTo>
                    <a:pt x="703820" y="476927"/>
                  </a:lnTo>
                  <a:lnTo>
                    <a:pt x="717620" y="468883"/>
                  </a:lnTo>
                  <a:lnTo>
                    <a:pt x="731420" y="460913"/>
                  </a:lnTo>
                  <a:lnTo>
                    <a:pt x="745221" y="453017"/>
                  </a:lnTo>
                  <a:lnTo>
                    <a:pt x="759021" y="445194"/>
                  </a:lnTo>
                  <a:lnTo>
                    <a:pt x="772822" y="437445"/>
                  </a:lnTo>
                  <a:lnTo>
                    <a:pt x="786622" y="429769"/>
                  </a:lnTo>
                  <a:lnTo>
                    <a:pt x="800422" y="422166"/>
                  </a:lnTo>
                  <a:lnTo>
                    <a:pt x="814223" y="414635"/>
                  </a:lnTo>
                  <a:lnTo>
                    <a:pt x="828023" y="407176"/>
                  </a:lnTo>
                  <a:lnTo>
                    <a:pt x="841824" y="399789"/>
                  </a:lnTo>
                  <a:lnTo>
                    <a:pt x="855624" y="392474"/>
                  </a:lnTo>
                  <a:lnTo>
                    <a:pt x="869424" y="385228"/>
                  </a:lnTo>
                  <a:lnTo>
                    <a:pt x="883225" y="378053"/>
                  </a:lnTo>
                  <a:lnTo>
                    <a:pt x="897025" y="370948"/>
                  </a:lnTo>
                  <a:lnTo>
                    <a:pt x="910826" y="363912"/>
                  </a:lnTo>
                  <a:lnTo>
                    <a:pt x="924626" y="356944"/>
                  </a:lnTo>
                  <a:lnTo>
                    <a:pt x="938426" y="350044"/>
                  </a:lnTo>
                  <a:lnTo>
                    <a:pt x="952227" y="343211"/>
                  </a:lnTo>
                  <a:lnTo>
                    <a:pt x="966027" y="336444"/>
                  </a:lnTo>
                  <a:lnTo>
                    <a:pt x="979827" y="329743"/>
                  </a:lnTo>
                  <a:lnTo>
                    <a:pt x="993628" y="323107"/>
                  </a:lnTo>
                  <a:lnTo>
                    <a:pt x="1007428" y="316535"/>
                  </a:lnTo>
                  <a:lnTo>
                    <a:pt x="1021229" y="310027"/>
                  </a:lnTo>
                  <a:lnTo>
                    <a:pt x="1035029" y="303581"/>
                  </a:lnTo>
                  <a:lnTo>
                    <a:pt x="1048829" y="297198"/>
                  </a:lnTo>
                  <a:lnTo>
                    <a:pt x="1062630" y="290875"/>
                  </a:lnTo>
                  <a:lnTo>
                    <a:pt x="1076430" y="284612"/>
                  </a:lnTo>
                  <a:lnTo>
                    <a:pt x="1090231" y="278409"/>
                  </a:lnTo>
                  <a:lnTo>
                    <a:pt x="1104031" y="272265"/>
                  </a:lnTo>
                  <a:lnTo>
                    <a:pt x="1117831" y="266180"/>
                  </a:lnTo>
                  <a:lnTo>
                    <a:pt x="1131632" y="260151"/>
                  </a:lnTo>
                  <a:lnTo>
                    <a:pt x="1145432" y="254180"/>
                  </a:lnTo>
                  <a:lnTo>
                    <a:pt x="1159233" y="248266"/>
                  </a:lnTo>
                  <a:lnTo>
                    <a:pt x="1173033" y="242407"/>
                  </a:lnTo>
                  <a:lnTo>
                    <a:pt x="1186833" y="236605"/>
                  </a:lnTo>
                  <a:lnTo>
                    <a:pt x="1200634" y="230858"/>
                  </a:lnTo>
                  <a:lnTo>
                    <a:pt x="1214434" y="225167"/>
                  </a:lnTo>
                  <a:lnTo>
                    <a:pt x="1228235" y="219532"/>
                  </a:lnTo>
                  <a:lnTo>
                    <a:pt x="1242035" y="213952"/>
                  </a:lnTo>
                  <a:lnTo>
                    <a:pt x="1255835" y="208428"/>
                  </a:lnTo>
                  <a:lnTo>
                    <a:pt x="1269636" y="202961"/>
                  </a:lnTo>
                  <a:lnTo>
                    <a:pt x="1283436" y="197551"/>
                  </a:lnTo>
                  <a:lnTo>
                    <a:pt x="1297237" y="192198"/>
                  </a:lnTo>
                  <a:lnTo>
                    <a:pt x="1311037" y="186904"/>
                  </a:lnTo>
                  <a:lnTo>
                    <a:pt x="1324837" y="181667"/>
                  </a:lnTo>
                  <a:lnTo>
                    <a:pt x="1338638" y="176491"/>
                  </a:lnTo>
                  <a:lnTo>
                    <a:pt x="1352438" y="171374"/>
                  </a:lnTo>
                  <a:lnTo>
                    <a:pt x="1366239" y="166319"/>
                  </a:lnTo>
                  <a:lnTo>
                    <a:pt x="1380039" y="161325"/>
                  </a:lnTo>
                  <a:lnTo>
                    <a:pt x="1393839" y="156394"/>
                  </a:lnTo>
                  <a:lnTo>
                    <a:pt x="1407640" y="151527"/>
                  </a:lnTo>
                  <a:lnTo>
                    <a:pt x="1421440" y="146723"/>
                  </a:lnTo>
                  <a:lnTo>
                    <a:pt x="1435241" y="141985"/>
                  </a:lnTo>
                  <a:lnTo>
                    <a:pt x="1449041" y="137312"/>
                  </a:lnTo>
                  <a:lnTo>
                    <a:pt x="1462841" y="132706"/>
                  </a:lnTo>
                  <a:lnTo>
                    <a:pt x="1476642" y="128167"/>
                  </a:lnTo>
                  <a:lnTo>
                    <a:pt x="1490442" y="123694"/>
                  </a:lnTo>
                  <a:lnTo>
                    <a:pt x="1504242" y="119289"/>
                  </a:lnTo>
                  <a:lnTo>
                    <a:pt x="1518043" y="114949"/>
                  </a:lnTo>
                  <a:lnTo>
                    <a:pt x="1531843" y="110675"/>
                  </a:lnTo>
                  <a:lnTo>
                    <a:pt x="1545644" y="106467"/>
                  </a:lnTo>
                  <a:lnTo>
                    <a:pt x="1559444" y="102323"/>
                  </a:lnTo>
                  <a:lnTo>
                    <a:pt x="1573244" y="98244"/>
                  </a:lnTo>
                  <a:lnTo>
                    <a:pt x="1587045" y="94229"/>
                  </a:lnTo>
                  <a:lnTo>
                    <a:pt x="1600845" y="90277"/>
                  </a:lnTo>
                  <a:lnTo>
                    <a:pt x="1614646" y="86389"/>
                  </a:lnTo>
                  <a:lnTo>
                    <a:pt x="1628446" y="82563"/>
                  </a:lnTo>
                  <a:lnTo>
                    <a:pt x="1642246" y="78801"/>
                  </a:lnTo>
                  <a:lnTo>
                    <a:pt x="1656047" y="75101"/>
                  </a:lnTo>
                  <a:lnTo>
                    <a:pt x="1669847" y="71463"/>
                  </a:lnTo>
                  <a:lnTo>
                    <a:pt x="1683648" y="67888"/>
                  </a:lnTo>
                  <a:lnTo>
                    <a:pt x="1697448" y="64375"/>
                  </a:lnTo>
                  <a:lnTo>
                    <a:pt x="1711248" y="60924"/>
                  </a:lnTo>
                  <a:lnTo>
                    <a:pt x="1725049" y="57536"/>
                  </a:lnTo>
                  <a:lnTo>
                    <a:pt x="1738849" y="54211"/>
                  </a:lnTo>
                  <a:lnTo>
                    <a:pt x="1752650" y="50950"/>
                  </a:lnTo>
                  <a:lnTo>
                    <a:pt x="1766450" y="47753"/>
                  </a:lnTo>
                  <a:lnTo>
                    <a:pt x="1780250" y="44622"/>
                  </a:lnTo>
                  <a:lnTo>
                    <a:pt x="1794051" y="41558"/>
                  </a:lnTo>
                  <a:lnTo>
                    <a:pt x="1807851" y="38562"/>
                  </a:lnTo>
                  <a:lnTo>
                    <a:pt x="1821652" y="35636"/>
                  </a:lnTo>
                  <a:lnTo>
                    <a:pt x="1835452" y="32783"/>
                  </a:lnTo>
                  <a:lnTo>
                    <a:pt x="1849252" y="30005"/>
                  </a:lnTo>
                  <a:lnTo>
                    <a:pt x="1863053" y="27306"/>
                  </a:lnTo>
                  <a:lnTo>
                    <a:pt x="1876853" y="24688"/>
                  </a:lnTo>
                  <a:lnTo>
                    <a:pt x="1890654" y="22158"/>
                  </a:lnTo>
                  <a:lnTo>
                    <a:pt x="1904454" y="19719"/>
                  </a:lnTo>
                  <a:lnTo>
                    <a:pt x="1918254" y="17377"/>
                  </a:lnTo>
                  <a:lnTo>
                    <a:pt x="1932055" y="15140"/>
                  </a:lnTo>
                  <a:lnTo>
                    <a:pt x="1945855" y="13013"/>
                  </a:lnTo>
                  <a:lnTo>
                    <a:pt x="1959655" y="11005"/>
                  </a:lnTo>
                  <a:lnTo>
                    <a:pt x="1973456" y="9126"/>
                  </a:lnTo>
                  <a:lnTo>
                    <a:pt x="1987256" y="7385"/>
                  </a:lnTo>
                  <a:lnTo>
                    <a:pt x="2001057" y="5794"/>
                  </a:lnTo>
                  <a:lnTo>
                    <a:pt x="2014857" y="4364"/>
                  </a:lnTo>
                  <a:lnTo>
                    <a:pt x="2028657" y="3110"/>
                  </a:lnTo>
                  <a:lnTo>
                    <a:pt x="2042458" y="2044"/>
                  </a:lnTo>
                  <a:lnTo>
                    <a:pt x="2056258" y="1184"/>
                  </a:lnTo>
                  <a:lnTo>
                    <a:pt x="2070059" y="545"/>
                  </a:lnTo>
                  <a:lnTo>
                    <a:pt x="2083859" y="144"/>
                  </a:lnTo>
                  <a:lnTo>
                    <a:pt x="2097659" y="0"/>
                  </a:lnTo>
                  <a:lnTo>
                    <a:pt x="2111460" y="130"/>
                  </a:lnTo>
                  <a:lnTo>
                    <a:pt x="2125260" y="556"/>
                  </a:lnTo>
                  <a:lnTo>
                    <a:pt x="2139061" y="1295"/>
                  </a:lnTo>
                  <a:lnTo>
                    <a:pt x="2152861" y="2367"/>
                  </a:lnTo>
                  <a:lnTo>
                    <a:pt x="2166661" y="3790"/>
                  </a:lnTo>
                  <a:lnTo>
                    <a:pt x="2180462" y="5583"/>
                  </a:lnTo>
                  <a:lnTo>
                    <a:pt x="2194262" y="7760"/>
                  </a:lnTo>
                  <a:lnTo>
                    <a:pt x="2208063" y="10338"/>
                  </a:lnTo>
                  <a:lnTo>
                    <a:pt x="2221863" y="13328"/>
                  </a:lnTo>
                  <a:lnTo>
                    <a:pt x="2235663" y="16739"/>
                  </a:lnTo>
                  <a:lnTo>
                    <a:pt x="2249464" y="20578"/>
                  </a:lnTo>
                  <a:lnTo>
                    <a:pt x="2263264" y="24847"/>
                  </a:lnTo>
                  <a:lnTo>
                    <a:pt x="2277065" y="29546"/>
                  </a:lnTo>
                  <a:lnTo>
                    <a:pt x="2290865" y="34670"/>
                  </a:lnTo>
                  <a:lnTo>
                    <a:pt x="2304665" y="40209"/>
                  </a:lnTo>
                  <a:lnTo>
                    <a:pt x="2318466" y="46150"/>
                  </a:lnTo>
                  <a:lnTo>
                    <a:pt x="2332266" y="52476"/>
                  </a:lnTo>
                  <a:lnTo>
                    <a:pt x="2346067" y="59168"/>
                  </a:lnTo>
                  <a:lnTo>
                    <a:pt x="2359867" y="66202"/>
                  </a:lnTo>
                  <a:lnTo>
                    <a:pt x="2373667" y="73553"/>
                  </a:lnTo>
                  <a:lnTo>
                    <a:pt x="2387468" y="81195"/>
                  </a:lnTo>
                  <a:lnTo>
                    <a:pt x="2401268" y="89102"/>
                  </a:lnTo>
                  <a:lnTo>
                    <a:pt x="2415068" y="97250"/>
                  </a:lnTo>
                  <a:lnTo>
                    <a:pt x="2428869" y="105616"/>
                  </a:lnTo>
                  <a:lnTo>
                    <a:pt x="2442669" y="114180"/>
                  </a:lnTo>
                  <a:lnTo>
                    <a:pt x="2456470" y="122924"/>
                  </a:lnTo>
                  <a:lnTo>
                    <a:pt x="2470270" y="131835"/>
                  </a:lnTo>
                  <a:lnTo>
                    <a:pt x="2484070" y="140899"/>
                  </a:lnTo>
                  <a:lnTo>
                    <a:pt x="2497871" y="150106"/>
                  </a:lnTo>
                  <a:lnTo>
                    <a:pt x="2511671" y="159448"/>
                  </a:lnTo>
                  <a:lnTo>
                    <a:pt x="2525472" y="168918"/>
                  </a:lnTo>
                  <a:lnTo>
                    <a:pt x="2539272" y="178509"/>
                  </a:lnTo>
                  <a:lnTo>
                    <a:pt x="2553072" y="188216"/>
                  </a:lnTo>
                  <a:lnTo>
                    <a:pt x="2566873" y="198034"/>
                  </a:lnTo>
                  <a:lnTo>
                    <a:pt x="2580673" y="207961"/>
                  </a:lnTo>
                  <a:lnTo>
                    <a:pt x="2594474" y="217991"/>
                  </a:lnTo>
                  <a:lnTo>
                    <a:pt x="2608274" y="228123"/>
                  </a:lnTo>
                  <a:lnTo>
                    <a:pt x="2622074" y="238353"/>
                  </a:lnTo>
                  <a:lnTo>
                    <a:pt x="2635875" y="248675"/>
                  </a:lnTo>
                  <a:lnTo>
                    <a:pt x="2649675" y="259083"/>
                  </a:lnTo>
                  <a:lnTo>
                    <a:pt x="2663476" y="269570"/>
                  </a:lnTo>
                  <a:lnTo>
                    <a:pt x="2677276" y="280132"/>
                  </a:lnTo>
                  <a:lnTo>
                    <a:pt x="2691076" y="290762"/>
                  </a:lnTo>
                  <a:lnTo>
                    <a:pt x="2704877" y="301455"/>
                  </a:lnTo>
                  <a:lnTo>
                    <a:pt x="2718677" y="312206"/>
                  </a:lnTo>
                  <a:lnTo>
                    <a:pt x="2732478" y="323011"/>
                  </a:lnTo>
                  <a:lnTo>
                    <a:pt x="2746278" y="333865"/>
                  </a:lnTo>
                  <a:lnTo>
                    <a:pt x="2760078" y="344765"/>
                  </a:lnTo>
                  <a:lnTo>
                    <a:pt x="2773879" y="355706"/>
                  </a:lnTo>
                  <a:lnTo>
                    <a:pt x="2787679" y="366685"/>
                  </a:lnTo>
                  <a:lnTo>
                    <a:pt x="2801480" y="377699"/>
                  </a:lnTo>
                  <a:lnTo>
                    <a:pt x="2815280" y="388745"/>
                  </a:lnTo>
                  <a:lnTo>
                    <a:pt x="2829080" y="399820"/>
                  </a:lnTo>
                  <a:lnTo>
                    <a:pt x="2842881" y="410922"/>
                  </a:lnTo>
                  <a:lnTo>
                    <a:pt x="2856681" y="422048"/>
                  </a:lnTo>
                  <a:lnTo>
                    <a:pt x="2870482" y="433197"/>
                  </a:lnTo>
                  <a:lnTo>
                    <a:pt x="2884282" y="444365"/>
                  </a:lnTo>
                  <a:lnTo>
                    <a:pt x="2898082" y="455552"/>
                  </a:lnTo>
                  <a:lnTo>
                    <a:pt x="2911883" y="466756"/>
                  </a:lnTo>
                  <a:lnTo>
                    <a:pt x="2925683" y="477975"/>
                  </a:lnTo>
                  <a:lnTo>
                    <a:pt x="2939483" y="489207"/>
                  </a:lnTo>
                  <a:lnTo>
                    <a:pt x="2953284" y="500453"/>
                  </a:lnTo>
                  <a:lnTo>
                    <a:pt x="2967084" y="511710"/>
                  </a:lnTo>
                  <a:lnTo>
                    <a:pt x="2967084" y="5117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48686" y="2131682"/>
              <a:ext cx="2967084" cy="1088037"/>
            </a:xfrm>
            <a:custGeom>
              <a:avLst/>
              <a:pathLst>
                <a:path w="2967084" h="1088037">
                  <a:moveTo>
                    <a:pt x="2967084" y="599665"/>
                  </a:moveTo>
                  <a:lnTo>
                    <a:pt x="2967084" y="599665"/>
                  </a:lnTo>
                  <a:lnTo>
                    <a:pt x="2953284" y="586065"/>
                  </a:lnTo>
                  <a:lnTo>
                    <a:pt x="2939483" y="572475"/>
                  </a:lnTo>
                  <a:lnTo>
                    <a:pt x="2925683" y="558897"/>
                  </a:lnTo>
                  <a:lnTo>
                    <a:pt x="2911883" y="545332"/>
                  </a:lnTo>
                  <a:lnTo>
                    <a:pt x="2898082" y="531781"/>
                  </a:lnTo>
                  <a:lnTo>
                    <a:pt x="2884282" y="518246"/>
                  </a:lnTo>
                  <a:lnTo>
                    <a:pt x="2870482" y="504729"/>
                  </a:lnTo>
                  <a:lnTo>
                    <a:pt x="2856681" y="491232"/>
                  </a:lnTo>
                  <a:lnTo>
                    <a:pt x="2842881" y="477756"/>
                  </a:lnTo>
                  <a:lnTo>
                    <a:pt x="2829080" y="464305"/>
                  </a:lnTo>
                  <a:lnTo>
                    <a:pt x="2815280" y="450881"/>
                  </a:lnTo>
                  <a:lnTo>
                    <a:pt x="2801480" y="437487"/>
                  </a:lnTo>
                  <a:lnTo>
                    <a:pt x="2787679" y="424127"/>
                  </a:lnTo>
                  <a:lnTo>
                    <a:pt x="2773879" y="410803"/>
                  </a:lnTo>
                  <a:lnTo>
                    <a:pt x="2760078" y="397521"/>
                  </a:lnTo>
                  <a:lnTo>
                    <a:pt x="2746278" y="384285"/>
                  </a:lnTo>
                  <a:lnTo>
                    <a:pt x="2732478" y="371100"/>
                  </a:lnTo>
                  <a:lnTo>
                    <a:pt x="2718677" y="357972"/>
                  </a:lnTo>
                  <a:lnTo>
                    <a:pt x="2704877" y="344906"/>
                  </a:lnTo>
                  <a:lnTo>
                    <a:pt x="2691076" y="331910"/>
                  </a:lnTo>
                  <a:lnTo>
                    <a:pt x="2677276" y="318991"/>
                  </a:lnTo>
                  <a:lnTo>
                    <a:pt x="2663476" y="306158"/>
                  </a:lnTo>
                  <a:lnTo>
                    <a:pt x="2649675" y="293419"/>
                  </a:lnTo>
                  <a:lnTo>
                    <a:pt x="2635875" y="280784"/>
                  </a:lnTo>
                  <a:lnTo>
                    <a:pt x="2622074" y="268266"/>
                  </a:lnTo>
                  <a:lnTo>
                    <a:pt x="2608274" y="255874"/>
                  </a:lnTo>
                  <a:lnTo>
                    <a:pt x="2594474" y="243622"/>
                  </a:lnTo>
                  <a:lnTo>
                    <a:pt x="2580673" y="231521"/>
                  </a:lnTo>
                  <a:lnTo>
                    <a:pt x="2566873" y="219580"/>
                  </a:lnTo>
                  <a:lnTo>
                    <a:pt x="2553072" y="207814"/>
                  </a:lnTo>
                  <a:lnTo>
                    <a:pt x="2539272" y="196235"/>
                  </a:lnTo>
                  <a:lnTo>
                    <a:pt x="2525472" y="184860"/>
                  </a:lnTo>
                  <a:lnTo>
                    <a:pt x="2511671" y="173704"/>
                  </a:lnTo>
                  <a:lnTo>
                    <a:pt x="2497871" y="162785"/>
                  </a:lnTo>
                  <a:lnTo>
                    <a:pt x="2484070" y="152123"/>
                  </a:lnTo>
                  <a:lnTo>
                    <a:pt x="2470270" y="141736"/>
                  </a:lnTo>
                  <a:lnTo>
                    <a:pt x="2456470" y="131643"/>
                  </a:lnTo>
                  <a:lnTo>
                    <a:pt x="2442669" y="121865"/>
                  </a:lnTo>
                  <a:lnTo>
                    <a:pt x="2428869" y="112417"/>
                  </a:lnTo>
                  <a:lnTo>
                    <a:pt x="2415068" y="103316"/>
                  </a:lnTo>
                  <a:lnTo>
                    <a:pt x="2401268" y="94575"/>
                  </a:lnTo>
                  <a:lnTo>
                    <a:pt x="2387468" y="86207"/>
                  </a:lnTo>
                  <a:lnTo>
                    <a:pt x="2373667" y="78218"/>
                  </a:lnTo>
                  <a:lnTo>
                    <a:pt x="2359867" y="70617"/>
                  </a:lnTo>
                  <a:lnTo>
                    <a:pt x="2346067" y="63407"/>
                  </a:lnTo>
                  <a:lnTo>
                    <a:pt x="2332266" y="56593"/>
                  </a:lnTo>
                  <a:lnTo>
                    <a:pt x="2318466" y="50176"/>
                  </a:lnTo>
                  <a:lnTo>
                    <a:pt x="2304665" y="44158"/>
                  </a:lnTo>
                  <a:lnTo>
                    <a:pt x="2290865" y="38542"/>
                  </a:lnTo>
                  <a:lnTo>
                    <a:pt x="2277065" y="33326"/>
                  </a:lnTo>
                  <a:lnTo>
                    <a:pt x="2263264" y="28512"/>
                  </a:lnTo>
                  <a:lnTo>
                    <a:pt x="2249464" y="24096"/>
                  </a:lnTo>
                  <a:lnTo>
                    <a:pt x="2235663" y="20078"/>
                  </a:lnTo>
                  <a:lnTo>
                    <a:pt x="2221863" y="16454"/>
                  </a:lnTo>
                  <a:lnTo>
                    <a:pt x="2208063" y="13217"/>
                  </a:lnTo>
                  <a:lnTo>
                    <a:pt x="2194262" y="10362"/>
                  </a:lnTo>
                  <a:lnTo>
                    <a:pt x="2180462" y="7881"/>
                  </a:lnTo>
                  <a:lnTo>
                    <a:pt x="2166661" y="5763"/>
                  </a:lnTo>
                  <a:lnTo>
                    <a:pt x="2152861" y="3997"/>
                  </a:lnTo>
                  <a:lnTo>
                    <a:pt x="2139061" y="2572"/>
                  </a:lnTo>
                  <a:lnTo>
                    <a:pt x="2125260" y="1475"/>
                  </a:lnTo>
                  <a:lnTo>
                    <a:pt x="2111460" y="690"/>
                  </a:lnTo>
                  <a:lnTo>
                    <a:pt x="2097659" y="203"/>
                  </a:lnTo>
                  <a:lnTo>
                    <a:pt x="2083859" y="0"/>
                  </a:lnTo>
                  <a:lnTo>
                    <a:pt x="2070059" y="64"/>
                  </a:lnTo>
                  <a:lnTo>
                    <a:pt x="2056258" y="381"/>
                  </a:lnTo>
                  <a:lnTo>
                    <a:pt x="2042458" y="935"/>
                  </a:lnTo>
                  <a:lnTo>
                    <a:pt x="2028657" y="1712"/>
                  </a:lnTo>
                  <a:lnTo>
                    <a:pt x="2014857" y="2697"/>
                  </a:lnTo>
                  <a:lnTo>
                    <a:pt x="2001057" y="3878"/>
                  </a:lnTo>
                  <a:lnTo>
                    <a:pt x="1987256" y="5241"/>
                  </a:lnTo>
                  <a:lnTo>
                    <a:pt x="1973456" y="6774"/>
                  </a:lnTo>
                  <a:lnTo>
                    <a:pt x="1959655" y="8466"/>
                  </a:lnTo>
                  <a:lnTo>
                    <a:pt x="1945855" y="10306"/>
                  </a:lnTo>
                  <a:lnTo>
                    <a:pt x="1932055" y="12284"/>
                  </a:lnTo>
                  <a:lnTo>
                    <a:pt x="1918254" y="14392"/>
                  </a:lnTo>
                  <a:lnTo>
                    <a:pt x="1904454" y="16622"/>
                  </a:lnTo>
                  <a:lnTo>
                    <a:pt x="1890654" y="18965"/>
                  </a:lnTo>
                  <a:lnTo>
                    <a:pt x="1876853" y="21416"/>
                  </a:lnTo>
                  <a:lnTo>
                    <a:pt x="1863053" y="23969"/>
                  </a:lnTo>
                  <a:lnTo>
                    <a:pt x="1849252" y="26617"/>
                  </a:lnTo>
                  <a:lnTo>
                    <a:pt x="1835452" y="29356"/>
                  </a:lnTo>
                  <a:lnTo>
                    <a:pt x="1821652" y="32182"/>
                  </a:lnTo>
                  <a:lnTo>
                    <a:pt x="1807851" y="35090"/>
                  </a:lnTo>
                  <a:lnTo>
                    <a:pt x="1794051" y="38078"/>
                  </a:lnTo>
                  <a:lnTo>
                    <a:pt x="1780250" y="41142"/>
                  </a:lnTo>
                  <a:lnTo>
                    <a:pt x="1766450" y="44279"/>
                  </a:lnTo>
                  <a:lnTo>
                    <a:pt x="1752650" y="47488"/>
                  </a:lnTo>
                  <a:lnTo>
                    <a:pt x="1738849" y="50766"/>
                  </a:lnTo>
                  <a:lnTo>
                    <a:pt x="1725049" y="54111"/>
                  </a:lnTo>
                  <a:lnTo>
                    <a:pt x="1711248" y="57523"/>
                  </a:lnTo>
                  <a:lnTo>
                    <a:pt x="1697448" y="60999"/>
                  </a:lnTo>
                  <a:lnTo>
                    <a:pt x="1683648" y="64538"/>
                  </a:lnTo>
                  <a:lnTo>
                    <a:pt x="1669847" y="68141"/>
                  </a:lnTo>
                  <a:lnTo>
                    <a:pt x="1656047" y="71805"/>
                  </a:lnTo>
                  <a:lnTo>
                    <a:pt x="1642246" y="75531"/>
                  </a:lnTo>
                  <a:lnTo>
                    <a:pt x="1628446" y="79318"/>
                  </a:lnTo>
                  <a:lnTo>
                    <a:pt x="1614646" y="83166"/>
                  </a:lnTo>
                  <a:lnTo>
                    <a:pt x="1600845" y="87074"/>
                  </a:lnTo>
                  <a:lnTo>
                    <a:pt x="1587045" y="91043"/>
                  </a:lnTo>
                  <a:lnTo>
                    <a:pt x="1573244" y="95074"/>
                  </a:lnTo>
                  <a:lnTo>
                    <a:pt x="1559444" y="99165"/>
                  </a:lnTo>
                  <a:lnTo>
                    <a:pt x="1545644" y="103318"/>
                  </a:lnTo>
                  <a:lnTo>
                    <a:pt x="1531843" y="107533"/>
                  </a:lnTo>
                  <a:lnTo>
                    <a:pt x="1518043" y="111810"/>
                  </a:lnTo>
                  <a:lnTo>
                    <a:pt x="1504242" y="116151"/>
                  </a:lnTo>
                  <a:lnTo>
                    <a:pt x="1490442" y="120556"/>
                  </a:lnTo>
                  <a:lnTo>
                    <a:pt x="1476642" y="125026"/>
                  </a:lnTo>
                  <a:lnTo>
                    <a:pt x="1462841" y="129562"/>
                  </a:lnTo>
                  <a:lnTo>
                    <a:pt x="1449041" y="134165"/>
                  </a:lnTo>
                  <a:lnTo>
                    <a:pt x="1435241" y="138835"/>
                  </a:lnTo>
                  <a:lnTo>
                    <a:pt x="1421440" y="143574"/>
                  </a:lnTo>
                  <a:lnTo>
                    <a:pt x="1407640" y="148381"/>
                  </a:lnTo>
                  <a:lnTo>
                    <a:pt x="1393839" y="153257"/>
                  </a:lnTo>
                  <a:lnTo>
                    <a:pt x="1380039" y="158203"/>
                  </a:lnTo>
                  <a:lnTo>
                    <a:pt x="1366239" y="163219"/>
                  </a:lnTo>
                  <a:lnTo>
                    <a:pt x="1352438" y="168308"/>
                  </a:lnTo>
                  <a:lnTo>
                    <a:pt x="1338638" y="173468"/>
                  </a:lnTo>
                  <a:lnTo>
                    <a:pt x="1324837" y="178703"/>
                  </a:lnTo>
                  <a:lnTo>
                    <a:pt x="1311037" y="184012"/>
                  </a:lnTo>
                  <a:lnTo>
                    <a:pt x="1297237" y="189397"/>
                  </a:lnTo>
                  <a:lnTo>
                    <a:pt x="1283436" y="194859"/>
                  </a:lnTo>
                  <a:lnTo>
                    <a:pt x="1269636" y="200399"/>
                  </a:lnTo>
                  <a:lnTo>
                    <a:pt x="1255835" y="206018"/>
                  </a:lnTo>
                  <a:lnTo>
                    <a:pt x="1242035" y="211718"/>
                  </a:lnTo>
                  <a:lnTo>
                    <a:pt x="1228235" y="217499"/>
                  </a:lnTo>
                  <a:lnTo>
                    <a:pt x="1214434" y="223362"/>
                  </a:lnTo>
                  <a:lnTo>
                    <a:pt x="1200634" y="229309"/>
                  </a:lnTo>
                  <a:lnTo>
                    <a:pt x="1186833" y="235340"/>
                  </a:lnTo>
                  <a:lnTo>
                    <a:pt x="1173033" y="241455"/>
                  </a:lnTo>
                  <a:lnTo>
                    <a:pt x="1159233" y="247657"/>
                  </a:lnTo>
                  <a:lnTo>
                    <a:pt x="1145432" y="253945"/>
                  </a:lnTo>
                  <a:lnTo>
                    <a:pt x="1131632" y="260319"/>
                  </a:lnTo>
                  <a:lnTo>
                    <a:pt x="1117831" y="266781"/>
                  </a:lnTo>
                  <a:lnTo>
                    <a:pt x="1104031" y="273331"/>
                  </a:lnTo>
                  <a:lnTo>
                    <a:pt x="1090231" y="279970"/>
                  </a:lnTo>
                  <a:lnTo>
                    <a:pt x="1076430" y="286697"/>
                  </a:lnTo>
                  <a:lnTo>
                    <a:pt x="1062630" y="293513"/>
                  </a:lnTo>
                  <a:lnTo>
                    <a:pt x="1048829" y="300418"/>
                  </a:lnTo>
                  <a:lnTo>
                    <a:pt x="1035029" y="307413"/>
                  </a:lnTo>
                  <a:lnTo>
                    <a:pt x="1021229" y="314498"/>
                  </a:lnTo>
                  <a:lnTo>
                    <a:pt x="1007428" y="321674"/>
                  </a:lnTo>
                  <a:lnTo>
                    <a:pt x="993628" y="328939"/>
                  </a:lnTo>
                  <a:lnTo>
                    <a:pt x="979827" y="336296"/>
                  </a:lnTo>
                  <a:lnTo>
                    <a:pt x="966027" y="343743"/>
                  </a:lnTo>
                  <a:lnTo>
                    <a:pt x="952227" y="351282"/>
                  </a:lnTo>
                  <a:lnTo>
                    <a:pt x="938426" y="358912"/>
                  </a:lnTo>
                  <a:lnTo>
                    <a:pt x="924626" y="366633"/>
                  </a:lnTo>
                  <a:lnTo>
                    <a:pt x="910826" y="374447"/>
                  </a:lnTo>
                  <a:lnTo>
                    <a:pt x="897025" y="382352"/>
                  </a:lnTo>
                  <a:lnTo>
                    <a:pt x="883225" y="390350"/>
                  </a:lnTo>
                  <a:lnTo>
                    <a:pt x="869424" y="398441"/>
                  </a:lnTo>
                  <a:lnTo>
                    <a:pt x="855624" y="406624"/>
                  </a:lnTo>
                  <a:lnTo>
                    <a:pt x="841824" y="414899"/>
                  </a:lnTo>
                  <a:lnTo>
                    <a:pt x="828023" y="423268"/>
                  </a:lnTo>
                  <a:lnTo>
                    <a:pt x="814223" y="431730"/>
                  </a:lnTo>
                  <a:lnTo>
                    <a:pt x="800422" y="440285"/>
                  </a:lnTo>
                  <a:lnTo>
                    <a:pt x="786622" y="448933"/>
                  </a:lnTo>
                  <a:lnTo>
                    <a:pt x="772822" y="457675"/>
                  </a:lnTo>
                  <a:lnTo>
                    <a:pt x="759021" y="466510"/>
                  </a:lnTo>
                  <a:lnTo>
                    <a:pt x="745221" y="475438"/>
                  </a:lnTo>
                  <a:lnTo>
                    <a:pt x="731420" y="484460"/>
                  </a:lnTo>
                  <a:lnTo>
                    <a:pt x="717620" y="493575"/>
                  </a:lnTo>
                  <a:lnTo>
                    <a:pt x="703820" y="502784"/>
                  </a:lnTo>
                  <a:lnTo>
                    <a:pt x="690019" y="512085"/>
                  </a:lnTo>
                  <a:lnTo>
                    <a:pt x="676219" y="521480"/>
                  </a:lnTo>
                  <a:lnTo>
                    <a:pt x="662418" y="530968"/>
                  </a:lnTo>
                  <a:lnTo>
                    <a:pt x="648618" y="540549"/>
                  </a:lnTo>
                  <a:lnTo>
                    <a:pt x="634818" y="550223"/>
                  </a:lnTo>
                  <a:lnTo>
                    <a:pt x="621017" y="559989"/>
                  </a:lnTo>
                  <a:lnTo>
                    <a:pt x="607217" y="569847"/>
                  </a:lnTo>
                  <a:lnTo>
                    <a:pt x="593416" y="579797"/>
                  </a:lnTo>
                  <a:lnTo>
                    <a:pt x="579616" y="589839"/>
                  </a:lnTo>
                  <a:lnTo>
                    <a:pt x="565816" y="599973"/>
                  </a:lnTo>
                  <a:lnTo>
                    <a:pt x="552015" y="610197"/>
                  </a:lnTo>
                  <a:lnTo>
                    <a:pt x="538215" y="620512"/>
                  </a:lnTo>
                  <a:lnTo>
                    <a:pt x="524414" y="630918"/>
                  </a:lnTo>
                  <a:lnTo>
                    <a:pt x="510614" y="641413"/>
                  </a:lnTo>
                  <a:lnTo>
                    <a:pt x="496814" y="651998"/>
                  </a:lnTo>
                  <a:lnTo>
                    <a:pt x="483013" y="662672"/>
                  </a:lnTo>
                  <a:lnTo>
                    <a:pt x="469213" y="673434"/>
                  </a:lnTo>
                  <a:lnTo>
                    <a:pt x="455413" y="684285"/>
                  </a:lnTo>
                  <a:lnTo>
                    <a:pt x="441612" y="695223"/>
                  </a:lnTo>
                  <a:lnTo>
                    <a:pt x="427812" y="706248"/>
                  </a:lnTo>
                  <a:lnTo>
                    <a:pt x="414011" y="717360"/>
                  </a:lnTo>
                  <a:lnTo>
                    <a:pt x="400211" y="728557"/>
                  </a:lnTo>
                  <a:lnTo>
                    <a:pt x="386411" y="739841"/>
                  </a:lnTo>
                  <a:lnTo>
                    <a:pt x="372610" y="751209"/>
                  </a:lnTo>
                  <a:lnTo>
                    <a:pt x="358810" y="762661"/>
                  </a:lnTo>
                  <a:lnTo>
                    <a:pt x="345009" y="774197"/>
                  </a:lnTo>
                  <a:lnTo>
                    <a:pt x="331209" y="785816"/>
                  </a:lnTo>
                  <a:lnTo>
                    <a:pt x="317409" y="797518"/>
                  </a:lnTo>
                  <a:lnTo>
                    <a:pt x="303608" y="809302"/>
                  </a:lnTo>
                  <a:lnTo>
                    <a:pt x="289808" y="821167"/>
                  </a:lnTo>
                  <a:lnTo>
                    <a:pt x="276007" y="833112"/>
                  </a:lnTo>
                  <a:lnTo>
                    <a:pt x="262207" y="845138"/>
                  </a:lnTo>
                  <a:lnTo>
                    <a:pt x="248407" y="857243"/>
                  </a:lnTo>
                  <a:lnTo>
                    <a:pt x="234606" y="869428"/>
                  </a:lnTo>
                  <a:lnTo>
                    <a:pt x="220806" y="881690"/>
                  </a:lnTo>
                  <a:lnTo>
                    <a:pt x="207005" y="894030"/>
                  </a:lnTo>
                  <a:lnTo>
                    <a:pt x="193205" y="906447"/>
                  </a:lnTo>
                  <a:lnTo>
                    <a:pt x="179405" y="918941"/>
                  </a:lnTo>
                  <a:lnTo>
                    <a:pt x="165604" y="931510"/>
                  </a:lnTo>
                  <a:lnTo>
                    <a:pt x="151804" y="944155"/>
                  </a:lnTo>
                  <a:lnTo>
                    <a:pt x="138003" y="956874"/>
                  </a:lnTo>
                  <a:lnTo>
                    <a:pt x="124203" y="969667"/>
                  </a:lnTo>
                  <a:lnTo>
                    <a:pt x="110403" y="982533"/>
                  </a:lnTo>
                  <a:lnTo>
                    <a:pt x="96602" y="995472"/>
                  </a:lnTo>
                  <a:lnTo>
                    <a:pt x="82802" y="1008484"/>
                  </a:lnTo>
                  <a:lnTo>
                    <a:pt x="69001" y="1021567"/>
                  </a:lnTo>
                  <a:lnTo>
                    <a:pt x="55201" y="1034721"/>
                  </a:lnTo>
                  <a:lnTo>
                    <a:pt x="41401" y="1047946"/>
                  </a:lnTo>
                  <a:lnTo>
                    <a:pt x="27600" y="1061241"/>
                  </a:lnTo>
                  <a:lnTo>
                    <a:pt x="13800" y="1074605"/>
                  </a:lnTo>
                  <a:lnTo>
                    <a:pt x="0" y="1088037"/>
                  </a:lnTo>
                  <a:lnTo>
                    <a:pt x="0" y="10880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148686" y="1982474"/>
              <a:ext cx="2967084" cy="1215588"/>
            </a:xfrm>
            <a:custGeom>
              <a:avLst/>
              <a:pathLst>
                <a:path w="2967084" h="1215588">
                  <a:moveTo>
                    <a:pt x="0" y="730353"/>
                  </a:moveTo>
                  <a:lnTo>
                    <a:pt x="13800" y="722784"/>
                  </a:lnTo>
                  <a:lnTo>
                    <a:pt x="27600" y="715265"/>
                  </a:lnTo>
                  <a:lnTo>
                    <a:pt x="41401" y="707794"/>
                  </a:lnTo>
                  <a:lnTo>
                    <a:pt x="55201" y="700370"/>
                  </a:lnTo>
                  <a:lnTo>
                    <a:pt x="69001" y="692993"/>
                  </a:lnTo>
                  <a:lnTo>
                    <a:pt x="82802" y="685660"/>
                  </a:lnTo>
                  <a:lnTo>
                    <a:pt x="96602" y="678372"/>
                  </a:lnTo>
                  <a:lnTo>
                    <a:pt x="110403" y="671126"/>
                  </a:lnTo>
                  <a:lnTo>
                    <a:pt x="124203" y="663922"/>
                  </a:lnTo>
                  <a:lnTo>
                    <a:pt x="138003" y="656758"/>
                  </a:lnTo>
                  <a:lnTo>
                    <a:pt x="151804" y="649632"/>
                  </a:lnTo>
                  <a:lnTo>
                    <a:pt x="165604" y="642542"/>
                  </a:lnTo>
                  <a:lnTo>
                    <a:pt x="179405" y="635489"/>
                  </a:lnTo>
                  <a:lnTo>
                    <a:pt x="193205" y="628468"/>
                  </a:lnTo>
                  <a:lnTo>
                    <a:pt x="207005" y="621480"/>
                  </a:lnTo>
                  <a:lnTo>
                    <a:pt x="220806" y="614523"/>
                  </a:lnTo>
                  <a:lnTo>
                    <a:pt x="234606" y="607594"/>
                  </a:lnTo>
                  <a:lnTo>
                    <a:pt x="248407" y="600692"/>
                  </a:lnTo>
                  <a:lnTo>
                    <a:pt x="262207" y="593815"/>
                  </a:lnTo>
                  <a:lnTo>
                    <a:pt x="276007" y="586962"/>
                  </a:lnTo>
                  <a:lnTo>
                    <a:pt x="289808" y="580131"/>
                  </a:lnTo>
                  <a:lnTo>
                    <a:pt x="303608" y="573320"/>
                  </a:lnTo>
                  <a:lnTo>
                    <a:pt x="317409" y="566528"/>
                  </a:lnTo>
                  <a:lnTo>
                    <a:pt x="331209" y="559753"/>
                  </a:lnTo>
                  <a:lnTo>
                    <a:pt x="345009" y="552993"/>
                  </a:lnTo>
                  <a:lnTo>
                    <a:pt x="358810" y="546246"/>
                  </a:lnTo>
                  <a:lnTo>
                    <a:pt x="372610" y="539512"/>
                  </a:lnTo>
                  <a:lnTo>
                    <a:pt x="386411" y="532788"/>
                  </a:lnTo>
                  <a:lnTo>
                    <a:pt x="400211" y="526074"/>
                  </a:lnTo>
                  <a:lnTo>
                    <a:pt x="414011" y="519367"/>
                  </a:lnTo>
                  <a:lnTo>
                    <a:pt x="427812" y="512666"/>
                  </a:lnTo>
                  <a:lnTo>
                    <a:pt x="441612" y="505971"/>
                  </a:lnTo>
                  <a:lnTo>
                    <a:pt x="455413" y="499280"/>
                  </a:lnTo>
                  <a:lnTo>
                    <a:pt x="469213" y="492591"/>
                  </a:lnTo>
                  <a:lnTo>
                    <a:pt x="483013" y="485904"/>
                  </a:lnTo>
                  <a:lnTo>
                    <a:pt x="496814" y="479218"/>
                  </a:lnTo>
                  <a:lnTo>
                    <a:pt x="510614" y="472532"/>
                  </a:lnTo>
                  <a:lnTo>
                    <a:pt x="524414" y="465844"/>
                  </a:lnTo>
                  <a:lnTo>
                    <a:pt x="538215" y="459155"/>
                  </a:lnTo>
                  <a:lnTo>
                    <a:pt x="552015" y="452463"/>
                  </a:lnTo>
                  <a:lnTo>
                    <a:pt x="565816" y="445768"/>
                  </a:lnTo>
                  <a:lnTo>
                    <a:pt x="579616" y="439070"/>
                  </a:lnTo>
                  <a:lnTo>
                    <a:pt x="593416" y="432368"/>
                  </a:lnTo>
                  <a:lnTo>
                    <a:pt x="607217" y="425662"/>
                  </a:lnTo>
                  <a:lnTo>
                    <a:pt x="621017" y="418952"/>
                  </a:lnTo>
                  <a:lnTo>
                    <a:pt x="634818" y="412237"/>
                  </a:lnTo>
                  <a:lnTo>
                    <a:pt x="648618" y="405518"/>
                  </a:lnTo>
                  <a:lnTo>
                    <a:pt x="662418" y="398795"/>
                  </a:lnTo>
                  <a:lnTo>
                    <a:pt x="676219" y="392068"/>
                  </a:lnTo>
                  <a:lnTo>
                    <a:pt x="690019" y="385337"/>
                  </a:lnTo>
                  <a:lnTo>
                    <a:pt x="703820" y="378602"/>
                  </a:lnTo>
                  <a:lnTo>
                    <a:pt x="717620" y="371866"/>
                  </a:lnTo>
                  <a:lnTo>
                    <a:pt x="731420" y="365127"/>
                  </a:lnTo>
                  <a:lnTo>
                    <a:pt x="745221" y="358386"/>
                  </a:lnTo>
                  <a:lnTo>
                    <a:pt x="759021" y="351646"/>
                  </a:lnTo>
                  <a:lnTo>
                    <a:pt x="772822" y="344906"/>
                  </a:lnTo>
                  <a:lnTo>
                    <a:pt x="786622" y="338168"/>
                  </a:lnTo>
                  <a:lnTo>
                    <a:pt x="800422" y="331433"/>
                  </a:lnTo>
                  <a:lnTo>
                    <a:pt x="814223" y="324703"/>
                  </a:lnTo>
                  <a:lnTo>
                    <a:pt x="828023" y="317979"/>
                  </a:lnTo>
                  <a:lnTo>
                    <a:pt x="841824" y="311263"/>
                  </a:lnTo>
                  <a:lnTo>
                    <a:pt x="855624" y="304556"/>
                  </a:lnTo>
                  <a:lnTo>
                    <a:pt x="869424" y="297861"/>
                  </a:lnTo>
                  <a:lnTo>
                    <a:pt x="883225" y="291181"/>
                  </a:lnTo>
                  <a:lnTo>
                    <a:pt x="897025" y="284517"/>
                  </a:lnTo>
                  <a:lnTo>
                    <a:pt x="910826" y="277872"/>
                  </a:lnTo>
                  <a:lnTo>
                    <a:pt x="924626" y="271248"/>
                  </a:lnTo>
                  <a:lnTo>
                    <a:pt x="938426" y="264650"/>
                  </a:lnTo>
                  <a:lnTo>
                    <a:pt x="952227" y="258079"/>
                  </a:lnTo>
                  <a:lnTo>
                    <a:pt x="966027" y="251539"/>
                  </a:lnTo>
                  <a:lnTo>
                    <a:pt x="979827" y="245034"/>
                  </a:lnTo>
                  <a:lnTo>
                    <a:pt x="993628" y="238567"/>
                  </a:lnTo>
                  <a:lnTo>
                    <a:pt x="1007428" y="232141"/>
                  </a:lnTo>
                  <a:lnTo>
                    <a:pt x="1021229" y="225760"/>
                  </a:lnTo>
                  <a:lnTo>
                    <a:pt x="1035029" y="219428"/>
                  </a:lnTo>
                  <a:lnTo>
                    <a:pt x="1048829" y="213149"/>
                  </a:lnTo>
                  <a:lnTo>
                    <a:pt x="1062630" y="206926"/>
                  </a:lnTo>
                  <a:lnTo>
                    <a:pt x="1076430" y="200764"/>
                  </a:lnTo>
                  <a:lnTo>
                    <a:pt x="1090231" y="194665"/>
                  </a:lnTo>
                  <a:lnTo>
                    <a:pt x="1104031" y="188633"/>
                  </a:lnTo>
                  <a:lnTo>
                    <a:pt x="1117831" y="182673"/>
                  </a:lnTo>
                  <a:lnTo>
                    <a:pt x="1131632" y="176787"/>
                  </a:lnTo>
                  <a:lnTo>
                    <a:pt x="1145432" y="170978"/>
                  </a:lnTo>
                  <a:lnTo>
                    <a:pt x="1159233" y="165251"/>
                  </a:lnTo>
                  <a:lnTo>
                    <a:pt x="1173033" y="159607"/>
                  </a:lnTo>
                  <a:lnTo>
                    <a:pt x="1186833" y="154049"/>
                  </a:lnTo>
                  <a:lnTo>
                    <a:pt x="1200634" y="148582"/>
                  </a:lnTo>
                  <a:lnTo>
                    <a:pt x="1214434" y="143205"/>
                  </a:lnTo>
                  <a:lnTo>
                    <a:pt x="1228235" y="137923"/>
                  </a:lnTo>
                  <a:lnTo>
                    <a:pt x="1242035" y="132737"/>
                  </a:lnTo>
                  <a:lnTo>
                    <a:pt x="1255835" y="127649"/>
                  </a:lnTo>
                  <a:lnTo>
                    <a:pt x="1269636" y="122660"/>
                  </a:lnTo>
                  <a:lnTo>
                    <a:pt x="1283436" y="117773"/>
                  </a:lnTo>
                  <a:lnTo>
                    <a:pt x="1297237" y="112988"/>
                  </a:lnTo>
                  <a:lnTo>
                    <a:pt x="1311037" y="108306"/>
                  </a:lnTo>
                  <a:lnTo>
                    <a:pt x="1324837" y="103729"/>
                  </a:lnTo>
                  <a:lnTo>
                    <a:pt x="1338638" y="99257"/>
                  </a:lnTo>
                  <a:lnTo>
                    <a:pt x="1352438" y="94891"/>
                  </a:lnTo>
                  <a:lnTo>
                    <a:pt x="1366239" y="90631"/>
                  </a:lnTo>
                  <a:lnTo>
                    <a:pt x="1380039" y="86477"/>
                  </a:lnTo>
                  <a:lnTo>
                    <a:pt x="1393839" y="82430"/>
                  </a:lnTo>
                  <a:lnTo>
                    <a:pt x="1407640" y="78489"/>
                  </a:lnTo>
                  <a:lnTo>
                    <a:pt x="1421440" y="74654"/>
                  </a:lnTo>
                  <a:lnTo>
                    <a:pt x="1435241" y="70925"/>
                  </a:lnTo>
                  <a:lnTo>
                    <a:pt x="1449041" y="67302"/>
                  </a:lnTo>
                  <a:lnTo>
                    <a:pt x="1462841" y="63783"/>
                  </a:lnTo>
                  <a:lnTo>
                    <a:pt x="1476642" y="60369"/>
                  </a:lnTo>
                  <a:lnTo>
                    <a:pt x="1490442" y="57057"/>
                  </a:lnTo>
                  <a:lnTo>
                    <a:pt x="1504242" y="53845"/>
                  </a:lnTo>
                  <a:lnTo>
                    <a:pt x="1518043" y="50733"/>
                  </a:lnTo>
                  <a:lnTo>
                    <a:pt x="1531843" y="47716"/>
                  </a:lnTo>
                  <a:lnTo>
                    <a:pt x="1545644" y="44795"/>
                  </a:lnTo>
                  <a:lnTo>
                    <a:pt x="1559444" y="41966"/>
                  </a:lnTo>
                  <a:lnTo>
                    <a:pt x="1573244" y="39228"/>
                  </a:lnTo>
                  <a:lnTo>
                    <a:pt x="1587045" y="36579"/>
                  </a:lnTo>
                  <a:lnTo>
                    <a:pt x="1600845" y="34017"/>
                  </a:lnTo>
                  <a:lnTo>
                    <a:pt x="1614646" y="31541"/>
                  </a:lnTo>
                  <a:lnTo>
                    <a:pt x="1628446" y="29149"/>
                  </a:lnTo>
                  <a:lnTo>
                    <a:pt x="1642246" y="26841"/>
                  </a:lnTo>
                  <a:lnTo>
                    <a:pt x="1656047" y="24614"/>
                  </a:lnTo>
                  <a:lnTo>
                    <a:pt x="1669847" y="22470"/>
                  </a:lnTo>
                  <a:lnTo>
                    <a:pt x="1683648" y="20407"/>
                  </a:lnTo>
                  <a:lnTo>
                    <a:pt x="1697448" y="18426"/>
                  </a:lnTo>
                  <a:lnTo>
                    <a:pt x="1711248" y="16526"/>
                  </a:lnTo>
                  <a:lnTo>
                    <a:pt x="1725049" y="14709"/>
                  </a:lnTo>
                  <a:lnTo>
                    <a:pt x="1738849" y="12976"/>
                  </a:lnTo>
                  <a:lnTo>
                    <a:pt x="1752650" y="11329"/>
                  </a:lnTo>
                  <a:lnTo>
                    <a:pt x="1766450" y="9771"/>
                  </a:lnTo>
                  <a:lnTo>
                    <a:pt x="1780250" y="8304"/>
                  </a:lnTo>
                  <a:lnTo>
                    <a:pt x="1794051" y="6932"/>
                  </a:lnTo>
                  <a:lnTo>
                    <a:pt x="1807851" y="5660"/>
                  </a:lnTo>
                  <a:lnTo>
                    <a:pt x="1821652" y="4494"/>
                  </a:lnTo>
                  <a:lnTo>
                    <a:pt x="1835452" y="3441"/>
                  </a:lnTo>
                  <a:lnTo>
                    <a:pt x="1849252" y="2507"/>
                  </a:lnTo>
                  <a:lnTo>
                    <a:pt x="1863053" y="1702"/>
                  </a:lnTo>
                  <a:lnTo>
                    <a:pt x="1876853" y="1036"/>
                  </a:lnTo>
                  <a:lnTo>
                    <a:pt x="1890654" y="521"/>
                  </a:lnTo>
                  <a:lnTo>
                    <a:pt x="1904454" y="170"/>
                  </a:lnTo>
                  <a:lnTo>
                    <a:pt x="1918254" y="0"/>
                  </a:lnTo>
                  <a:lnTo>
                    <a:pt x="1932055" y="25"/>
                  </a:lnTo>
                  <a:lnTo>
                    <a:pt x="1945855" y="267"/>
                  </a:lnTo>
                  <a:lnTo>
                    <a:pt x="1959655" y="747"/>
                  </a:lnTo>
                  <a:lnTo>
                    <a:pt x="1973456" y="1489"/>
                  </a:lnTo>
                  <a:lnTo>
                    <a:pt x="1987256" y="2519"/>
                  </a:lnTo>
                  <a:lnTo>
                    <a:pt x="2001057" y="3866"/>
                  </a:lnTo>
                  <a:lnTo>
                    <a:pt x="2014857" y="5563"/>
                  </a:lnTo>
                  <a:lnTo>
                    <a:pt x="2028657" y="7642"/>
                  </a:lnTo>
                  <a:lnTo>
                    <a:pt x="2042458" y="10140"/>
                  </a:lnTo>
                  <a:lnTo>
                    <a:pt x="2056258" y="13093"/>
                  </a:lnTo>
                  <a:lnTo>
                    <a:pt x="2070059" y="16541"/>
                  </a:lnTo>
                  <a:lnTo>
                    <a:pt x="2083859" y="20522"/>
                  </a:lnTo>
                  <a:lnTo>
                    <a:pt x="2097659" y="25073"/>
                  </a:lnTo>
                  <a:lnTo>
                    <a:pt x="2111460" y="30229"/>
                  </a:lnTo>
                  <a:lnTo>
                    <a:pt x="2125260" y="36021"/>
                  </a:lnTo>
                  <a:lnTo>
                    <a:pt x="2139061" y="42475"/>
                  </a:lnTo>
                  <a:lnTo>
                    <a:pt x="2152861" y="49609"/>
                  </a:lnTo>
                  <a:lnTo>
                    <a:pt x="2166661" y="57434"/>
                  </a:lnTo>
                  <a:lnTo>
                    <a:pt x="2180462" y="65946"/>
                  </a:lnTo>
                  <a:lnTo>
                    <a:pt x="2194262" y="75134"/>
                  </a:lnTo>
                  <a:lnTo>
                    <a:pt x="2208063" y="84973"/>
                  </a:lnTo>
                  <a:lnTo>
                    <a:pt x="2221863" y="95424"/>
                  </a:lnTo>
                  <a:lnTo>
                    <a:pt x="2235663" y="106440"/>
                  </a:lnTo>
                  <a:lnTo>
                    <a:pt x="2249464" y="117966"/>
                  </a:lnTo>
                  <a:lnTo>
                    <a:pt x="2263264" y="129940"/>
                  </a:lnTo>
                  <a:lnTo>
                    <a:pt x="2277065" y="142304"/>
                  </a:lnTo>
                  <a:lnTo>
                    <a:pt x="2290865" y="155001"/>
                  </a:lnTo>
                  <a:lnTo>
                    <a:pt x="2304665" y="167987"/>
                  </a:lnTo>
                  <a:lnTo>
                    <a:pt x="2318466" y="181222"/>
                  </a:lnTo>
                  <a:lnTo>
                    <a:pt x="2332266" y="194680"/>
                  </a:lnTo>
                  <a:lnTo>
                    <a:pt x="2346067" y="208341"/>
                  </a:lnTo>
                  <a:lnTo>
                    <a:pt x="2359867" y="222189"/>
                  </a:lnTo>
                  <a:lnTo>
                    <a:pt x="2373667" y="236213"/>
                  </a:lnTo>
                  <a:lnTo>
                    <a:pt x="2387468" y="250405"/>
                  </a:lnTo>
                  <a:lnTo>
                    <a:pt x="2401268" y="264754"/>
                  </a:lnTo>
                  <a:lnTo>
                    <a:pt x="2415068" y="279252"/>
                  </a:lnTo>
                  <a:lnTo>
                    <a:pt x="2428869" y="293891"/>
                  </a:lnTo>
                  <a:lnTo>
                    <a:pt x="2442669" y="308660"/>
                  </a:lnTo>
                  <a:lnTo>
                    <a:pt x="2456470" y="323551"/>
                  </a:lnTo>
                  <a:lnTo>
                    <a:pt x="2470270" y="338554"/>
                  </a:lnTo>
                  <a:lnTo>
                    <a:pt x="2484070" y="353660"/>
                  </a:lnTo>
                  <a:lnTo>
                    <a:pt x="2497871" y="368859"/>
                  </a:lnTo>
                  <a:lnTo>
                    <a:pt x="2511671" y="384143"/>
                  </a:lnTo>
                  <a:lnTo>
                    <a:pt x="2525472" y="399502"/>
                  </a:lnTo>
                  <a:lnTo>
                    <a:pt x="2539272" y="414930"/>
                  </a:lnTo>
                  <a:lnTo>
                    <a:pt x="2553072" y="430418"/>
                  </a:lnTo>
                  <a:lnTo>
                    <a:pt x="2566873" y="445959"/>
                  </a:lnTo>
                  <a:lnTo>
                    <a:pt x="2580673" y="461547"/>
                  </a:lnTo>
                  <a:lnTo>
                    <a:pt x="2594474" y="477175"/>
                  </a:lnTo>
                  <a:lnTo>
                    <a:pt x="2608274" y="492837"/>
                  </a:lnTo>
                  <a:lnTo>
                    <a:pt x="2622074" y="508529"/>
                  </a:lnTo>
                  <a:lnTo>
                    <a:pt x="2635875" y="524245"/>
                  </a:lnTo>
                  <a:lnTo>
                    <a:pt x="2649675" y="539985"/>
                  </a:lnTo>
                  <a:lnTo>
                    <a:pt x="2663476" y="555743"/>
                  </a:lnTo>
                  <a:lnTo>
                    <a:pt x="2677276" y="571519"/>
                  </a:lnTo>
                  <a:lnTo>
                    <a:pt x="2691076" y="587310"/>
                  </a:lnTo>
                  <a:lnTo>
                    <a:pt x="2704877" y="603113"/>
                  </a:lnTo>
                  <a:lnTo>
                    <a:pt x="2718677" y="618928"/>
                  </a:lnTo>
                  <a:lnTo>
                    <a:pt x="2732478" y="634753"/>
                  </a:lnTo>
                  <a:lnTo>
                    <a:pt x="2746278" y="650586"/>
                  </a:lnTo>
                  <a:lnTo>
                    <a:pt x="2760078" y="666426"/>
                  </a:lnTo>
                  <a:lnTo>
                    <a:pt x="2773879" y="682272"/>
                  </a:lnTo>
                  <a:lnTo>
                    <a:pt x="2787679" y="698123"/>
                  </a:lnTo>
                  <a:lnTo>
                    <a:pt x="2801480" y="713978"/>
                  </a:lnTo>
                  <a:lnTo>
                    <a:pt x="2815280" y="729837"/>
                  </a:lnTo>
                  <a:lnTo>
                    <a:pt x="2829080" y="745699"/>
                  </a:lnTo>
                  <a:lnTo>
                    <a:pt x="2842881" y="761563"/>
                  </a:lnTo>
                  <a:lnTo>
                    <a:pt x="2856681" y="777430"/>
                  </a:lnTo>
                  <a:lnTo>
                    <a:pt x="2870482" y="793298"/>
                  </a:lnTo>
                  <a:lnTo>
                    <a:pt x="2884282" y="809167"/>
                  </a:lnTo>
                  <a:lnTo>
                    <a:pt x="2898082" y="825037"/>
                  </a:lnTo>
                  <a:lnTo>
                    <a:pt x="2911883" y="840908"/>
                  </a:lnTo>
                  <a:lnTo>
                    <a:pt x="2925683" y="856780"/>
                  </a:lnTo>
                  <a:lnTo>
                    <a:pt x="2939483" y="872651"/>
                  </a:lnTo>
                  <a:lnTo>
                    <a:pt x="2953284" y="888523"/>
                  </a:lnTo>
                  <a:lnTo>
                    <a:pt x="2967084" y="904395"/>
                  </a:lnTo>
                  <a:lnTo>
                    <a:pt x="2967084" y="1215588"/>
                  </a:lnTo>
                  <a:lnTo>
                    <a:pt x="2953284" y="1193745"/>
                  </a:lnTo>
                  <a:lnTo>
                    <a:pt x="2939483" y="1171905"/>
                  </a:lnTo>
                  <a:lnTo>
                    <a:pt x="2925683" y="1150067"/>
                  </a:lnTo>
                  <a:lnTo>
                    <a:pt x="2911883" y="1128231"/>
                  </a:lnTo>
                  <a:lnTo>
                    <a:pt x="2898082" y="1106397"/>
                  </a:lnTo>
                  <a:lnTo>
                    <a:pt x="2884282" y="1084567"/>
                  </a:lnTo>
                  <a:lnTo>
                    <a:pt x="2870482" y="1062740"/>
                  </a:lnTo>
                  <a:lnTo>
                    <a:pt x="2856681" y="1040916"/>
                  </a:lnTo>
                  <a:lnTo>
                    <a:pt x="2842881" y="1019096"/>
                  </a:lnTo>
                  <a:lnTo>
                    <a:pt x="2829080" y="997280"/>
                  </a:lnTo>
                  <a:lnTo>
                    <a:pt x="2815280" y="975469"/>
                  </a:lnTo>
                  <a:lnTo>
                    <a:pt x="2801480" y="953663"/>
                  </a:lnTo>
                  <a:lnTo>
                    <a:pt x="2787679" y="931863"/>
                  </a:lnTo>
                  <a:lnTo>
                    <a:pt x="2773879" y="910069"/>
                  </a:lnTo>
                  <a:lnTo>
                    <a:pt x="2760078" y="888284"/>
                  </a:lnTo>
                  <a:lnTo>
                    <a:pt x="2746278" y="866506"/>
                  </a:lnTo>
                  <a:lnTo>
                    <a:pt x="2732478" y="844738"/>
                  </a:lnTo>
                  <a:lnTo>
                    <a:pt x="2718677" y="822981"/>
                  </a:lnTo>
                  <a:lnTo>
                    <a:pt x="2704877" y="801236"/>
                  </a:lnTo>
                  <a:lnTo>
                    <a:pt x="2691076" y="779506"/>
                  </a:lnTo>
                  <a:lnTo>
                    <a:pt x="2677276" y="757791"/>
                  </a:lnTo>
                  <a:lnTo>
                    <a:pt x="2663476" y="736096"/>
                  </a:lnTo>
                  <a:lnTo>
                    <a:pt x="2649675" y="714422"/>
                  </a:lnTo>
                  <a:lnTo>
                    <a:pt x="2635875" y="692772"/>
                  </a:lnTo>
                  <a:lnTo>
                    <a:pt x="2622074" y="671152"/>
                  </a:lnTo>
                  <a:lnTo>
                    <a:pt x="2608274" y="649564"/>
                  </a:lnTo>
                  <a:lnTo>
                    <a:pt x="2594474" y="628015"/>
                  </a:lnTo>
                  <a:lnTo>
                    <a:pt x="2580673" y="606514"/>
                  </a:lnTo>
                  <a:lnTo>
                    <a:pt x="2566873" y="585069"/>
                  </a:lnTo>
                  <a:lnTo>
                    <a:pt x="2553072" y="563693"/>
                  </a:lnTo>
                  <a:lnTo>
                    <a:pt x="2539272" y="542397"/>
                  </a:lnTo>
                  <a:lnTo>
                    <a:pt x="2525472" y="521195"/>
                  </a:lnTo>
                  <a:lnTo>
                    <a:pt x="2511671" y="500103"/>
                  </a:lnTo>
                  <a:lnTo>
                    <a:pt x="2497871" y="479138"/>
                  </a:lnTo>
                  <a:lnTo>
                    <a:pt x="2484070" y="458320"/>
                  </a:lnTo>
                  <a:lnTo>
                    <a:pt x="2470270" y="437671"/>
                  </a:lnTo>
                  <a:lnTo>
                    <a:pt x="2456470" y="417216"/>
                  </a:lnTo>
                  <a:lnTo>
                    <a:pt x="2442669" y="396984"/>
                  </a:lnTo>
                  <a:lnTo>
                    <a:pt x="2428869" y="377006"/>
                  </a:lnTo>
                  <a:lnTo>
                    <a:pt x="2415068" y="357317"/>
                  </a:lnTo>
                  <a:lnTo>
                    <a:pt x="2401268" y="337958"/>
                  </a:lnTo>
                  <a:lnTo>
                    <a:pt x="2387468" y="318972"/>
                  </a:lnTo>
                  <a:lnTo>
                    <a:pt x="2373667" y="300406"/>
                  </a:lnTo>
                  <a:lnTo>
                    <a:pt x="2359867" y="282312"/>
                  </a:lnTo>
                  <a:lnTo>
                    <a:pt x="2346067" y="264744"/>
                  </a:lnTo>
                  <a:lnTo>
                    <a:pt x="2332266" y="247755"/>
                  </a:lnTo>
                  <a:lnTo>
                    <a:pt x="2318466" y="231399"/>
                  </a:lnTo>
                  <a:lnTo>
                    <a:pt x="2304665" y="215724"/>
                  </a:lnTo>
                  <a:lnTo>
                    <a:pt x="2290865" y="200771"/>
                  </a:lnTo>
                  <a:lnTo>
                    <a:pt x="2277065" y="186569"/>
                  </a:lnTo>
                  <a:lnTo>
                    <a:pt x="2263264" y="173134"/>
                  </a:lnTo>
                  <a:lnTo>
                    <a:pt x="2249464" y="160471"/>
                  </a:lnTo>
                  <a:lnTo>
                    <a:pt x="2235663" y="148571"/>
                  </a:lnTo>
                  <a:lnTo>
                    <a:pt x="2221863" y="137419"/>
                  </a:lnTo>
                  <a:lnTo>
                    <a:pt x="2208063" y="126992"/>
                  </a:lnTo>
                  <a:lnTo>
                    <a:pt x="2194262" y="117267"/>
                  </a:lnTo>
                  <a:lnTo>
                    <a:pt x="2180462" y="108219"/>
                  </a:lnTo>
                  <a:lnTo>
                    <a:pt x="2166661" y="99823"/>
                  </a:lnTo>
                  <a:lnTo>
                    <a:pt x="2152861" y="92055"/>
                  </a:lnTo>
                  <a:lnTo>
                    <a:pt x="2139061" y="84891"/>
                  </a:lnTo>
                  <a:lnTo>
                    <a:pt x="2125260" y="78308"/>
                  </a:lnTo>
                  <a:lnTo>
                    <a:pt x="2111460" y="72282"/>
                  </a:lnTo>
                  <a:lnTo>
                    <a:pt x="2097659" y="66789"/>
                  </a:lnTo>
                  <a:lnTo>
                    <a:pt x="2083859" y="61804"/>
                  </a:lnTo>
                  <a:lnTo>
                    <a:pt x="2070059" y="57302"/>
                  </a:lnTo>
                  <a:lnTo>
                    <a:pt x="2056258" y="53257"/>
                  </a:lnTo>
                  <a:lnTo>
                    <a:pt x="2042458" y="49644"/>
                  </a:lnTo>
                  <a:lnTo>
                    <a:pt x="2028657" y="46435"/>
                  </a:lnTo>
                  <a:lnTo>
                    <a:pt x="2014857" y="43606"/>
                  </a:lnTo>
                  <a:lnTo>
                    <a:pt x="2001057" y="41131"/>
                  </a:lnTo>
                  <a:lnTo>
                    <a:pt x="1987256" y="38985"/>
                  </a:lnTo>
                  <a:lnTo>
                    <a:pt x="1973456" y="37146"/>
                  </a:lnTo>
                  <a:lnTo>
                    <a:pt x="1959655" y="35591"/>
                  </a:lnTo>
                  <a:lnTo>
                    <a:pt x="1945855" y="34300"/>
                  </a:lnTo>
                  <a:lnTo>
                    <a:pt x="1932055" y="33253"/>
                  </a:lnTo>
                  <a:lnTo>
                    <a:pt x="1918254" y="32433"/>
                  </a:lnTo>
                  <a:lnTo>
                    <a:pt x="1904454" y="31823"/>
                  </a:lnTo>
                  <a:lnTo>
                    <a:pt x="1890654" y="31410"/>
                  </a:lnTo>
                  <a:lnTo>
                    <a:pt x="1876853" y="31180"/>
                  </a:lnTo>
                  <a:lnTo>
                    <a:pt x="1863053" y="31121"/>
                  </a:lnTo>
                  <a:lnTo>
                    <a:pt x="1849252" y="31224"/>
                  </a:lnTo>
                  <a:lnTo>
                    <a:pt x="1835452" y="31478"/>
                  </a:lnTo>
                  <a:lnTo>
                    <a:pt x="1821652" y="31877"/>
                  </a:lnTo>
                  <a:lnTo>
                    <a:pt x="1807851" y="32413"/>
                  </a:lnTo>
                  <a:lnTo>
                    <a:pt x="1794051" y="33080"/>
                  </a:lnTo>
                  <a:lnTo>
                    <a:pt x="1780250" y="33874"/>
                  </a:lnTo>
                  <a:lnTo>
                    <a:pt x="1766450" y="34789"/>
                  </a:lnTo>
                  <a:lnTo>
                    <a:pt x="1752650" y="35823"/>
                  </a:lnTo>
                  <a:lnTo>
                    <a:pt x="1738849" y="36972"/>
                  </a:lnTo>
                  <a:lnTo>
                    <a:pt x="1725049" y="38234"/>
                  </a:lnTo>
                  <a:lnTo>
                    <a:pt x="1711248" y="39607"/>
                  </a:lnTo>
                  <a:lnTo>
                    <a:pt x="1697448" y="41088"/>
                  </a:lnTo>
                  <a:lnTo>
                    <a:pt x="1683648" y="42678"/>
                  </a:lnTo>
                  <a:lnTo>
                    <a:pt x="1669847" y="44374"/>
                  </a:lnTo>
                  <a:lnTo>
                    <a:pt x="1656047" y="46177"/>
                  </a:lnTo>
                  <a:lnTo>
                    <a:pt x="1642246" y="48086"/>
                  </a:lnTo>
                  <a:lnTo>
                    <a:pt x="1628446" y="50100"/>
                  </a:lnTo>
                  <a:lnTo>
                    <a:pt x="1614646" y="52220"/>
                  </a:lnTo>
                  <a:lnTo>
                    <a:pt x="1600845" y="54445"/>
                  </a:lnTo>
                  <a:lnTo>
                    <a:pt x="1587045" y="56776"/>
                  </a:lnTo>
                  <a:lnTo>
                    <a:pt x="1573244" y="59214"/>
                  </a:lnTo>
                  <a:lnTo>
                    <a:pt x="1559444" y="61758"/>
                  </a:lnTo>
                  <a:lnTo>
                    <a:pt x="1545644" y="64409"/>
                  </a:lnTo>
                  <a:lnTo>
                    <a:pt x="1531843" y="67168"/>
                  </a:lnTo>
                  <a:lnTo>
                    <a:pt x="1518043" y="70035"/>
                  </a:lnTo>
                  <a:lnTo>
                    <a:pt x="1504242" y="73012"/>
                  </a:lnTo>
                  <a:lnTo>
                    <a:pt x="1490442" y="76098"/>
                  </a:lnTo>
                  <a:lnTo>
                    <a:pt x="1476642" y="79294"/>
                  </a:lnTo>
                  <a:lnTo>
                    <a:pt x="1462841" y="82601"/>
                  </a:lnTo>
                  <a:lnTo>
                    <a:pt x="1449041" y="86019"/>
                  </a:lnTo>
                  <a:lnTo>
                    <a:pt x="1435241" y="89548"/>
                  </a:lnTo>
                  <a:lnTo>
                    <a:pt x="1421440" y="93188"/>
                  </a:lnTo>
                  <a:lnTo>
                    <a:pt x="1407640" y="96938"/>
                  </a:lnTo>
                  <a:lnTo>
                    <a:pt x="1393839" y="100798"/>
                  </a:lnTo>
                  <a:lnTo>
                    <a:pt x="1380039" y="104766"/>
                  </a:lnTo>
                  <a:lnTo>
                    <a:pt x="1366239" y="108843"/>
                  </a:lnTo>
                  <a:lnTo>
                    <a:pt x="1352438" y="113028"/>
                  </a:lnTo>
                  <a:lnTo>
                    <a:pt x="1338638" y="117320"/>
                  </a:lnTo>
                  <a:lnTo>
                    <a:pt x="1324837" y="121718"/>
                  </a:lnTo>
                  <a:lnTo>
                    <a:pt x="1311037" y="126222"/>
                  </a:lnTo>
                  <a:lnTo>
                    <a:pt x="1297237" y="130830"/>
                  </a:lnTo>
                  <a:lnTo>
                    <a:pt x="1283436" y="135541"/>
                  </a:lnTo>
                  <a:lnTo>
                    <a:pt x="1269636" y="140356"/>
                  </a:lnTo>
                  <a:lnTo>
                    <a:pt x="1255835" y="145271"/>
                  </a:lnTo>
                  <a:lnTo>
                    <a:pt x="1242035" y="150286"/>
                  </a:lnTo>
                  <a:lnTo>
                    <a:pt x="1228235" y="155400"/>
                  </a:lnTo>
                  <a:lnTo>
                    <a:pt x="1214434" y="160611"/>
                  </a:lnTo>
                  <a:lnTo>
                    <a:pt x="1200634" y="165917"/>
                  </a:lnTo>
                  <a:lnTo>
                    <a:pt x="1186833" y="171318"/>
                  </a:lnTo>
                  <a:lnTo>
                    <a:pt x="1173033" y="176811"/>
                  </a:lnTo>
                  <a:lnTo>
                    <a:pt x="1159233" y="182395"/>
                  </a:lnTo>
                  <a:lnTo>
                    <a:pt x="1145432" y="188069"/>
                  </a:lnTo>
                  <a:lnTo>
                    <a:pt x="1131632" y="193829"/>
                  </a:lnTo>
                  <a:lnTo>
                    <a:pt x="1117831" y="199676"/>
                  </a:lnTo>
                  <a:lnTo>
                    <a:pt x="1104031" y="205606"/>
                  </a:lnTo>
                  <a:lnTo>
                    <a:pt x="1090231" y="211619"/>
                  </a:lnTo>
                  <a:lnTo>
                    <a:pt x="1076430" y="217711"/>
                  </a:lnTo>
                  <a:lnTo>
                    <a:pt x="1062630" y="223883"/>
                  </a:lnTo>
                  <a:lnTo>
                    <a:pt x="1048829" y="230131"/>
                  </a:lnTo>
                  <a:lnTo>
                    <a:pt x="1035029" y="236453"/>
                  </a:lnTo>
                  <a:lnTo>
                    <a:pt x="1021229" y="242849"/>
                  </a:lnTo>
                  <a:lnTo>
                    <a:pt x="1007428" y="249316"/>
                  </a:lnTo>
                  <a:lnTo>
                    <a:pt x="993628" y="255852"/>
                  </a:lnTo>
                  <a:lnTo>
                    <a:pt x="979827" y="262455"/>
                  </a:lnTo>
                  <a:lnTo>
                    <a:pt x="966027" y="269124"/>
                  </a:lnTo>
                  <a:lnTo>
                    <a:pt x="952227" y="275857"/>
                  </a:lnTo>
                  <a:lnTo>
                    <a:pt x="938426" y="282650"/>
                  </a:lnTo>
                  <a:lnTo>
                    <a:pt x="924626" y="289503"/>
                  </a:lnTo>
                  <a:lnTo>
                    <a:pt x="910826" y="296414"/>
                  </a:lnTo>
                  <a:lnTo>
                    <a:pt x="897025" y="303380"/>
                  </a:lnTo>
                  <a:lnTo>
                    <a:pt x="883225" y="310399"/>
                  </a:lnTo>
                  <a:lnTo>
                    <a:pt x="869424" y="317469"/>
                  </a:lnTo>
                  <a:lnTo>
                    <a:pt x="855624" y="324588"/>
                  </a:lnTo>
                  <a:lnTo>
                    <a:pt x="841824" y="331754"/>
                  </a:lnTo>
                  <a:lnTo>
                    <a:pt x="828023" y="338966"/>
                  </a:lnTo>
                  <a:lnTo>
                    <a:pt x="814223" y="346220"/>
                  </a:lnTo>
                  <a:lnTo>
                    <a:pt x="800422" y="353515"/>
                  </a:lnTo>
                  <a:lnTo>
                    <a:pt x="786622" y="360849"/>
                  </a:lnTo>
                  <a:lnTo>
                    <a:pt x="772822" y="368221"/>
                  </a:lnTo>
                  <a:lnTo>
                    <a:pt x="759021" y="375628"/>
                  </a:lnTo>
                  <a:lnTo>
                    <a:pt x="745221" y="383069"/>
                  </a:lnTo>
                  <a:lnTo>
                    <a:pt x="731420" y="390543"/>
                  </a:lnTo>
                  <a:lnTo>
                    <a:pt x="717620" y="398047"/>
                  </a:lnTo>
                  <a:lnTo>
                    <a:pt x="703820" y="405581"/>
                  </a:lnTo>
                  <a:lnTo>
                    <a:pt x="690019" y="413144"/>
                  </a:lnTo>
                  <a:lnTo>
                    <a:pt x="676219" y="420735"/>
                  </a:lnTo>
                  <a:lnTo>
                    <a:pt x="662418" y="428352"/>
                  </a:lnTo>
                  <a:lnTo>
                    <a:pt x="648618" y="435995"/>
                  </a:lnTo>
                  <a:lnTo>
                    <a:pt x="634818" y="443664"/>
                  </a:lnTo>
                  <a:lnTo>
                    <a:pt x="621017" y="451357"/>
                  </a:lnTo>
                  <a:lnTo>
                    <a:pt x="607217" y="459074"/>
                  </a:lnTo>
                  <a:lnTo>
                    <a:pt x="593416" y="466815"/>
                  </a:lnTo>
                  <a:lnTo>
                    <a:pt x="579616" y="474581"/>
                  </a:lnTo>
                  <a:lnTo>
                    <a:pt x="565816" y="482370"/>
                  </a:lnTo>
                  <a:lnTo>
                    <a:pt x="552015" y="490183"/>
                  </a:lnTo>
                  <a:lnTo>
                    <a:pt x="538215" y="498020"/>
                  </a:lnTo>
                  <a:lnTo>
                    <a:pt x="524414" y="505881"/>
                  </a:lnTo>
                  <a:lnTo>
                    <a:pt x="510614" y="513768"/>
                  </a:lnTo>
                  <a:lnTo>
                    <a:pt x="496814" y="521679"/>
                  </a:lnTo>
                  <a:lnTo>
                    <a:pt x="483013" y="529617"/>
                  </a:lnTo>
                  <a:lnTo>
                    <a:pt x="469213" y="537581"/>
                  </a:lnTo>
                  <a:lnTo>
                    <a:pt x="455413" y="545572"/>
                  </a:lnTo>
                  <a:lnTo>
                    <a:pt x="441612" y="553592"/>
                  </a:lnTo>
                  <a:lnTo>
                    <a:pt x="427812" y="561641"/>
                  </a:lnTo>
                  <a:lnTo>
                    <a:pt x="414011" y="569720"/>
                  </a:lnTo>
                  <a:lnTo>
                    <a:pt x="400211" y="577830"/>
                  </a:lnTo>
                  <a:lnTo>
                    <a:pt x="386411" y="585972"/>
                  </a:lnTo>
                  <a:lnTo>
                    <a:pt x="372610" y="594148"/>
                  </a:lnTo>
                  <a:lnTo>
                    <a:pt x="358810" y="602358"/>
                  </a:lnTo>
                  <a:lnTo>
                    <a:pt x="345009" y="610605"/>
                  </a:lnTo>
                  <a:lnTo>
                    <a:pt x="331209" y="618888"/>
                  </a:lnTo>
                  <a:lnTo>
                    <a:pt x="317409" y="627211"/>
                  </a:lnTo>
                  <a:lnTo>
                    <a:pt x="303608" y="635573"/>
                  </a:lnTo>
                  <a:lnTo>
                    <a:pt x="289808" y="643977"/>
                  </a:lnTo>
                  <a:lnTo>
                    <a:pt x="276007" y="652423"/>
                  </a:lnTo>
                  <a:lnTo>
                    <a:pt x="262207" y="660914"/>
                  </a:lnTo>
                  <a:lnTo>
                    <a:pt x="248407" y="669451"/>
                  </a:lnTo>
                  <a:lnTo>
                    <a:pt x="234606" y="678034"/>
                  </a:lnTo>
                  <a:lnTo>
                    <a:pt x="220806" y="686666"/>
                  </a:lnTo>
                  <a:lnTo>
                    <a:pt x="207005" y="695348"/>
                  </a:lnTo>
                  <a:lnTo>
                    <a:pt x="193205" y="704081"/>
                  </a:lnTo>
                  <a:lnTo>
                    <a:pt x="179405" y="712866"/>
                  </a:lnTo>
                  <a:lnTo>
                    <a:pt x="165604" y="721706"/>
                  </a:lnTo>
                  <a:lnTo>
                    <a:pt x="151804" y="730601"/>
                  </a:lnTo>
                  <a:lnTo>
                    <a:pt x="138003" y="739553"/>
                  </a:lnTo>
                  <a:lnTo>
                    <a:pt x="124203" y="748562"/>
                  </a:lnTo>
                  <a:lnTo>
                    <a:pt x="110403" y="757630"/>
                  </a:lnTo>
                  <a:lnTo>
                    <a:pt x="96602" y="766759"/>
                  </a:lnTo>
                  <a:lnTo>
                    <a:pt x="82802" y="775948"/>
                  </a:lnTo>
                  <a:lnTo>
                    <a:pt x="69001" y="785200"/>
                  </a:lnTo>
                  <a:lnTo>
                    <a:pt x="55201" y="794515"/>
                  </a:lnTo>
                  <a:lnTo>
                    <a:pt x="41401" y="803894"/>
                  </a:lnTo>
                  <a:lnTo>
                    <a:pt x="27600" y="813338"/>
                  </a:lnTo>
                  <a:lnTo>
                    <a:pt x="13800" y="822847"/>
                  </a:lnTo>
                  <a:lnTo>
                    <a:pt x="0" y="832422"/>
                  </a:lnTo>
                  <a:close/>
                </a:path>
              </a:pathLst>
            </a:custGeom>
            <a:solidFill>
              <a:srgbClr val="00CAF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148686" y="1982474"/>
              <a:ext cx="2967084" cy="904395"/>
            </a:xfrm>
            <a:custGeom>
              <a:avLst/>
              <a:pathLst>
                <a:path w="2967084" h="904395">
                  <a:moveTo>
                    <a:pt x="0" y="730353"/>
                  </a:moveTo>
                  <a:lnTo>
                    <a:pt x="0" y="730353"/>
                  </a:lnTo>
                  <a:lnTo>
                    <a:pt x="13800" y="722784"/>
                  </a:lnTo>
                  <a:lnTo>
                    <a:pt x="27600" y="715265"/>
                  </a:lnTo>
                  <a:lnTo>
                    <a:pt x="41401" y="707794"/>
                  </a:lnTo>
                  <a:lnTo>
                    <a:pt x="55201" y="700370"/>
                  </a:lnTo>
                  <a:lnTo>
                    <a:pt x="69001" y="692993"/>
                  </a:lnTo>
                  <a:lnTo>
                    <a:pt x="82802" y="685660"/>
                  </a:lnTo>
                  <a:lnTo>
                    <a:pt x="96602" y="678372"/>
                  </a:lnTo>
                  <a:lnTo>
                    <a:pt x="110403" y="671126"/>
                  </a:lnTo>
                  <a:lnTo>
                    <a:pt x="124203" y="663922"/>
                  </a:lnTo>
                  <a:lnTo>
                    <a:pt x="138003" y="656758"/>
                  </a:lnTo>
                  <a:lnTo>
                    <a:pt x="151804" y="649632"/>
                  </a:lnTo>
                  <a:lnTo>
                    <a:pt x="165604" y="642542"/>
                  </a:lnTo>
                  <a:lnTo>
                    <a:pt x="179405" y="635489"/>
                  </a:lnTo>
                  <a:lnTo>
                    <a:pt x="193205" y="628468"/>
                  </a:lnTo>
                  <a:lnTo>
                    <a:pt x="207005" y="621480"/>
                  </a:lnTo>
                  <a:lnTo>
                    <a:pt x="220806" y="614523"/>
                  </a:lnTo>
                  <a:lnTo>
                    <a:pt x="234606" y="607594"/>
                  </a:lnTo>
                  <a:lnTo>
                    <a:pt x="248407" y="600692"/>
                  </a:lnTo>
                  <a:lnTo>
                    <a:pt x="262207" y="593815"/>
                  </a:lnTo>
                  <a:lnTo>
                    <a:pt x="276007" y="586962"/>
                  </a:lnTo>
                  <a:lnTo>
                    <a:pt x="289808" y="580131"/>
                  </a:lnTo>
                  <a:lnTo>
                    <a:pt x="303608" y="573320"/>
                  </a:lnTo>
                  <a:lnTo>
                    <a:pt x="317409" y="566528"/>
                  </a:lnTo>
                  <a:lnTo>
                    <a:pt x="331209" y="559753"/>
                  </a:lnTo>
                  <a:lnTo>
                    <a:pt x="345009" y="552993"/>
                  </a:lnTo>
                  <a:lnTo>
                    <a:pt x="358810" y="546246"/>
                  </a:lnTo>
                  <a:lnTo>
                    <a:pt x="372610" y="539512"/>
                  </a:lnTo>
                  <a:lnTo>
                    <a:pt x="386411" y="532788"/>
                  </a:lnTo>
                  <a:lnTo>
                    <a:pt x="400211" y="526074"/>
                  </a:lnTo>
                  <a:lnTo>
                    <a:pt x="414011" y="519367"/>
                  </a:lnTo>
                  <a:lnTo>
                    <a:pt x="427812" y="512666"/>
                  </a:lnTo>
                  <a:lnTo>
                    <a:pt x="441612" y="505971"/>
                  </a:lnTo>
                  <a:lnTo>
                    <a:pt x="455413" y="499280"/>
                  </a:lnTo>
                  <a:lnTo>
                    <a:pt x="469213" y="492591"/>
                  </a:lnTo>
                  <a:lnTo>
                    <a:pt x="483013" y="485904"/>
                  </a:lnTo>
                  <a:lnTo>
                    <a:pt x="496814" y="479218"/>
                  </a:lnTo>
                  <a:lnTo>
                    <a:pt x="510614" y="472532"/>
                  </a:lnTo>
                  <a:lnTo>
                    <a:pt x="524414" y="465844"/>
                  </a:lnTo>
                  <a:lnTo>
                    <a:pt x="538215" y="459155"/>
                  </a:lnTo>
                  <a:lnTo>
                    <a:pt x="552015" y="452463"/>
                  </a:lnTo>
                  <a:lnTo>
                    <a:pt x="565816" y="445768"/>
                  </a:lnTo>
                  <a:lnTo>
                    <a:pt x="579616" y="439070"/>
                  </a:lnTo>
                  <a:lnTo>
                    <a:pt x="593416" y="432368"/>
                  </a:lnTo>
                  <a:lnTo>
                    <a:pt x="607217" y="425662"/>
                  </a:lnTo>
                  <a:lnTo>
                    <a:pt x="621017" y="418952"/>
                  </a:lnTo>
                  <a:lnTo>
                    <a:pt x="634818" y="412237"/>
                  </a:lnTo>
                  <a:lnTo>
                    <a:pt x="648618" y="405518"/>
                  </a:lnTo>
                  <a:lnTo>
                    <a:pt x="662418" y="398795"/>
                  </a:lnTo>
                  <a:lnTo>
                    <a:pt x="676219" y="392068"/>
                  </a:lnTo>
                  <a:lnTo>
                    <a:pt x="690019" y="385337"/>
                  </a:lnTo>
                  <a:lnTo>
                    <a:pt x="703820" y="378602"/>
                  </a:lnTo>
                  <a:lnTo>
                    <a:pt x="717620" y="371866"/>
                  </a:lnTo>
                  <a:lnTo>
                    <a:pt x="731420" y="365127"/>
                  </a:lnTo>
                  <a:lnTo>
                    <a:pt x="745221" y="358386"/>
                  </a:lnTo>
                  <a:lnTo>
                    <a:pt x="759021" y="351646"/>
                  </a:lnTo>
                  <a:lnTo>
                    <a:pt x="772822" y="344906"/>
                  </a:lnTo>
                  <a:lnTo>
                    <a:pt x="786622" y="338168"/>
                  </a:lnTo>
                  <a:lnTo>
                    <a:pt x="800422" y="331433"/>
                  </a:lnTo>
                  <a:lnTo>
                    <a:pt x="814223" y="324703"/>
                  </a:lnTo>
                  <a:lnTo>
                    <a:pt x="828023" y="317979"/>
                  </a:lnTo>
                  <a:lnTo>
                    <a:pt x="841824" y="311263"/>
                  </a:lnTo>
                  <a:lnTo>
                    <a:pt x="855624" y="304556"/>
                  </a:lnTo>
                  <a:lnTo>
                    <a:pt x="869424" y="297861"/>
                  </a:lnTo>
                  <a:lnTo>
                    <a:pt x="883225" y="291181"/>
                  </a:lnTo>
                  <a:lnTo>
                    <a:pt x="897025" y="284517"/>
                  </a:lnTo>
                  <a:lnTo>
                    <a:pt x="910826" y="277872"/>
                  </a:lnTo>
                  <a:lnTo>
                    <a:pt x="924626" y="271248"/>
                  </a:lnTo>
                  <a:lnTo>
                    <a:pt x="938426" y="264650"/>
                  </a:lnTo>
                  <a:lnTo>
                    <a:pt x="952227" y="258079"/>
                  </a:lnTo>
                  <a:lnTo>
                    <a:pt x="966027" y="251539"/>
                  </a:lnTo>
                  <a:lnTo>
                    <a:pt x="979827" y="245034"/>
                  </a:lnTo>
                  <a:lnTo>
                    <a:pt x="993628" y="238567"/>
                  </a:lnTo>
                  <a:lnTo>
                    <a:pt x="1007428" y="232141"/>
                  </a:lnTo>
                  <a:lnTo>
                    <a:pt x="1021229" y="225760"/>
                  </a:lnTo>
                  <a:lnTo>
                    <a:pt x="1035029" y="219428"/>
                  </a:lnTo>
                  <a:lnTo>
                    <a:pt x="1048829" y="213149"/>
                  </a:lnTo>
                  <a:lnTo>
                    <a:pt x="1062630" y="206926"/>
                  </a:lnTo>
                  <a:lnTo>
                    <a:pt x="1076430" y="200764"/>
                  </a:lnTo>
                  <a:lnTo>
                    <a:pt x="1090231" y="194665"/>
                  </a:lnTo>
                  <a:lnTo>
                    <a:pt x="1104031" y="188633"/>
                  </a:lnTo>
                  <a:lnTo>
                    <a:pt x="1117831" y="182673"/>
                  </a:lnTo>
                  <a:lnTo>
                    <a:pt x="1131632" y="176787"/>
                  </a:lnTo>
                  <a:lnTo>
                    <a:pt x="1145432" y="170978"/>
                  </a:lnTo>
                  <a:lnTo>
                    <a:pt x="1159233" y="165251"/>
                  </a:lnTo>
                  <a:lnTo>
                    <a:pt x="1173033" y="159607"/>
                  </a:lnTo>
                  <a:lnTo>
                    <a:pt x="1186833" y="154049"/>
                  </a:lnTo>
                  <a:lnTo>
                    <a:pt x="1200634" y="148582"/>
                  </a:lnTo>
                  <a:lnTo>
                    <a:pt x="1214434" y="143205"/>
                  </a:lnTo>
                  <a:lnTo>
                    <a:pt x="1228235" y="137923"/>
                  </a:lnTo>
                  <a:lnTo>
                    <a:pt x="1242035" y="132737"/>
                  </a:lnTo>
                  <a:lnTo>
                    <a:pt x="1255835" y="127649"/>
                  </a:lnTo>
                  <a:lnTo>
                    <a:pt x="1269636" y="122660"/>
                  </a:lnTo>
                  <a:lnTo>
                    <a:pt x="1283436" y="117773"/>
                  </a:lnTo>
                  <a:lnTo>
                    <a:pt x="1297237" y="112988"/>
                  </a:lnTo>
                  <a:lnTo>
                    <a:pt x="1311037" y="108306"/>
                  </a:lnTo>
                  <a:lnTo>
                    <a:pt x="1324837" y="103729"/>
                  </a:lnTo>
                  <a:lnTo>
                    <a:pt x="1338638" y="99257"/>
                  </a:lnTo>
                  <a:lnTo>
                    <a:pt x="1352438" y="94891"/>
                  </a:lnTo>
                  <a:lnTo>
                    <a:pt x="1366239" y="90631"/>
                  </a:lnTo>
                  <a:lnTo>
                    <a:pt x="1380039" y="86477"/>
                  </a:lnTo>
                  <a:lnTo>
                    <a:pt x="1393839" y="82430"/>
                  </a:lnTo>
                  <a:lnTo>
                    <a:pt x="1407640" y="78489"/>
                  </a:lnTo>
                  <a:lnTo>
                    <a:pt x="1421440" y="74654"/>
                  </a:lnTo>
                  <a:lnTo>
                    <a:pt x="1435241" y="70925"/>
                  </a:lnTo>
                  <a:lnTo>
                    <a:pt x="1449041" y="67302"/>
                  </a:lnTo>
                  <a:lnTo>
                    <a:pt x="1462841" y="63783"/>
                  </a:lnTo>
                  <a:lnTo>
                    <a:pt x="1476642" y="60369"/>
                  </a:lnTo>
                  <a:lnTo>
                    <a:pt x="1490442" y="57057"/>
                  </a:lnTo>
                  <a:lnTo>
                    <a:pt x="1504242" y="53845"/>
                  </a:lnTo>
                  <a:lnTo>
                    <a:pt x="1518043" y="50733"/>
                  </a:lnTo>
                  <a:lnTo>
                    <a:pt x="1531843" y="47716"/>
                  </a:lnTo>
                  <a:lnTo>
                    <a:pt x="1545644" y="44795"/>
                  </a:lnTo>
                  <a:lnTo>
                    <a:pt x="1559444" y="41966"/>
                  </a:lnTo>
                  <a:lnTo>
                    <a:pt x="1573244" y="39228"/>
                  </a:lnTo>
                  <a:lnTo>
                    <a:pt x="1587045" y="36579"/>
                  </a:lnTo>
                  <a:lnTo>
                    <a:pt x="1600845" y="34017"/>
                  </a:lnTo>
                  <a:lnTo>
                    <a:pt x="1614646" y="31541"/>
                  </a:lnTo>
                  <a:lnTo>
                    <a:pt x="1628446" y="29149"/>
                  </a:lnTo>
                  <a:lnTo>
                    <a:pt x="1642246" y="26841"/>
                  </a:lnTo>
                  <a:lnTo>
                    <a:pt x="1656047" y="24614"/>
                  </a:lnTo>
                  <a:lnTo>
                    <a:pt x="1669847" y="22470"/>
                  </a:lnTo>
                  <a:lnTo>
                    <a:pt x="1683648" y="20407"/>
                  </a:lnTo>
                  <a:lnTo>
                    <a:pt x="1697448" y="18426"/>
                  </a:lnTo>
                  <a:lnTo>
                    <a:pt x="1711248" y="16526"/>
                  </a:lnTo>
                  <a:lnTo>
                    <a:pt x="1725049" y="14709"/>
                  </a:lnTo>
                  <a:lnTo>
                    <a:pt x="1738849" y="12976"/>
                  </a:lnTo>
                  <a:lnTo>
                    <a:pt x="1752650" y="11329"/>
                  </a:lnTo>
                  <a:lnTo>
                    <a:pt x="1766450" y="9771"/>
                  </a:lnTo>
                  <a:lnTo>
                    <a:pt x="1780250" y="8304"/>
                  </a:lnTo>
                  <a:lnTo>
                    <a:pt x="1794051" y="6932"/>
                  </a:lnTo>
                  <a:lnTo>
                    <a:pt x="1807851" y="5660"/>
                  </a:lnTo>
                  <a:lnTo>
                    <a:pt x="1821652" y="4494"/>
                  </a:lnTo>
                  <a:lnTo>
                    <a:pt x="1835452" y="3441"/>
                  </a:lnTo>
                  <a:lnTo>
                    <a:pt x="1849252" y="2507"/>
                  </a:lnTo>
                  <a:lnTo>
                    <a:pt x="1863053" y="1702"/>
                  </a:lnTo>
                  <a:lnTo>
                    <a:pt x="1876853" y="1036"/>
                  </a:lnTo>
                  <a:lnTo>
                    <a:pt x="1890654" y="521"/>
                  </a:lnTo>
                  <a:lnTo>
                    <a:pt x="1904454" y="170"/>
                  </a:lnTo>
                  <a:lnTo>
                    <a:pt x="1918254" y="0"/>
                  </a:lnTo>
                  <a:lnTo>
                    <a:pt x="1932055" y="25"/>
                  </a:lnTo>
                  <a:lnTo>
                    <a:pt x="1945855" y="267"/>
                  </a:lnTo>
                  <a:lnTo>
                    <a:pt x="1959655" y="747"/>
                  </a:lnTo>
                  <a:lnTo>
                    <a:pt x="1973456" y="1489"/>
                  </a:lnTo>
                  <a:lnTo>
                    <a:pt x="1987256" y="2519"/>
                  </a:lnTo>
                  <a:lnTo>
                    <a:pt x="2001057" y="3866"/>
                  </a:lnTo>
                  <a:lnTo>
                    <a:pt x="2014857" y="5563"/>
                  </a:lnTo>
                  <a:lnTo>
                    <a:pt x="2028657" y="7642"/>
                  </a:lnTo>
                  <a:lnTo>
                    <a:pt x="2042458" y="10140"/>
                  </a:lnTo>
                  <a:lnTo>
                    <a:pt x="2056258" y="13093"/>
                  </a:lnTo>
                  <a:lnTo>
                    <a:pt x="2070059" y="16541"/>
                  </a:lnTo>
                  <a:lnTo>
                    <a:pt x="2083859" y="20522"/>
                  </a:lnTo>
                  <a:lnTo>
                    <a:pt x="2097659" y="25073"/>
                  </a:lnTo>
                  <a:lnTo>
                    <a:pt x="2111460" y="30229"/>
                  </a:lnTo>
                  <a:lnTo>
                    <a:pt x="2125260" y="36021"/>
                  </a:lnTo>
                  <a:lnTo>
                    <a:pt x="2139061" y="42475"/>
                  </a:lnTo>
                  <a:lnTo>
                    <a:pt x="2152861" y="49609"/>
                  </a:lnTo>
                  <a:lnTo>
                    <a:pt x="2166661" y="57434"/>
                  </a:lnTo>
                  <a:lnTo>
                    <a:pt x="2180462" y="65946"/>
                  </a:lnTo>
                  <a:lnTo>
                    <a:pt x="2194262" y="75134"/>
                  </a:lnTo>
                  <a:lnTo>
                    <a:pt x="2208063" y="84973"/>
                  </a:lnTo>
                  <a:lnTo>
                    <a:pt x="2221863" y="95424"/>
                  </a:lnTo>
                  <a:lnTo>
                    <a:pt x="2235663" y="106440"/>
                  </a:lnTo>
                  <a:lnTo>
                    <a:pt x="2249464" y="117966"/>
                  </a:lnTo>
                  <a:lnTo>
                    <a:pt x="2263264" y="129940"/>
                  </a:lnTo>
                  <a:lnTo>
                    <a:pt x="2277065" y="142304"/>
                  </a:lnTo>
                  <a:lnTo>
                    <a:pt x="2290865" y="155001"/>
                  </a:lnTo>
                  <a:lnTo>
                    <a:pt x="2304665" y="167987"/>
                  </a:lnTo>
                  <a:lnTo>
                    <a:pt x="2318466" y="181222"/>
                  </a:lnTo>
                  <a:lnTo>
                    <a:pt x="2332266" y="194680"/>
                  </a:lnTo>
                  <a:lnTo>
                    <a:pt x="2346067" y="208341"/>
                  </a:lnTo>
                  <a:lnTo>
                    <a:pt x="2359867" y="222189"/>
                  </a:lnTo>
                  <a:lnTo>
                    <a:pt x="2373667" y="236213"/>
                  </a:lnTo>
                  <a:lnTo>
                    <a:pt x="2387468" y="250405"/>
                  </a:lnTo>
                  <a:lnTo>
                    <a:pt x="2401268" y="264754"/>
                  </a:lnTo>
                  <a:lnTo>
                    <a:pt x="2415068" y="279252"/>
                  </a:lnTo>
                  <a:lnTo>
                    <a:pt x="2428869" y="293891"/>
                  </a:lnTo>
                  <a:lnTo>
                    <a:pt x="2442669" y="308660"/>
                  </a:lnTo>
                  <a:lnTo>
                    <a:pt x="2456470" y="323551"/>
                  </a:lnTo>
                  <a:lnTo>
                    <a:pt x="2470270" y="338554"/>
                  </a:lnTo>
                  <a:lnTo>
                    <a:pt x="2484070" y="353660"/>
                  </a:lnTo>
                  <a:lnTo>
                    <a:pt x="2497871" y="368859"/>
                  </a:lnTo>
                  <a:lnTo>
                    <a:pt x="2511671" y="384143"/>
                  </a:lnTo>
                  <a:lnTo>
                    <a:pt x="2525472" y="399502"/>
                  </a:lnTo>
                  <a:lnTo>
                    <a:pt x="2539272" y="414930"/>
                  </a:lnTo>
                  <a:lnTo>
                    <a:pt x="2553072" y="430418"/>
                  </a:lnTo>
                  <a:lnTo>
                    <a:pt x="2566873" y="445959"/>
                  </a:lnTo>
                  <a:lnTo>
                    <a:pt x="2580673" y="461547"/>
                  </a:lnTo>
                  <a:lnTo>
                    <a:pt x="2594474" y="477175"/>
                  </a:lnTo>
                  <a:lnTo>
                    <a:pt x="2608274" y="492837"/>
                  </a:lnTo>
                  <a:lnTo>
                    <a:pt x="2622074" y="508529"/>
                  </a:lnTo>
                  <a:lnTo>
                    <a:pt x="2635875" y="524245"/>
                  </a:lnTo>
                  <a:lnTo>
                    <a:pt x="2649675" y="539985"/>
                  </a:lnTo>
                  <a:lnTo>
                    <a:pt x="2663476" y="555743"/>
                  </a:lnTo>
                  <a:lnTo>
                    <a:pt x="2677276" y="571519"/>
                  </a:lnTo>
                  <a:lnTo>
                    <a:pt x="2691076" y="587310"/>
                  </a:lnTo>
                  <a:lnTo>
                    <a:pt x="2704877" y="603113"/>
                  </a:lnTo>
                  <a:lnTo>
                    <a:pt x="2718677" y="618928"/>
                  </a:lnTo>
                  <a:lnTo>
                    <a:pt x="2732478" y="634753"/>
                  </a:lnTo>
                  <a:lnTo>
                    <a:pt x="2746278" y="650586"/>
                  </a:lnTo>
                  <a:lnTo>
                    <a:pt x="2760078" y="666426"/>
                  </a:lnTo>
                  <a:lnTo>
                    <a:pt x="2773879" y="682272"/>
                  </a:lnTo>
                  <a:lnTo>
                    <a:pt x="2787679" y="698123"/>
                  </a:lnTo>
                  <a:lnTo>
                    <a:pt x="2801480" y="713978"/>
                  </a:lnTo>
                  <a:lnTo>
                    <a:pt x="2815280" y="729837"/>
                  </a:lnTo>
                  <a:lnTo>
                    <a:pt x="2829080" y="745699"/>
                  </a:lnTo>
                  <a:lnTo>
                    <a:pt x="2842881" y="761563"/>
                  </a:lnTo>
                  <a:lnTo>
                    <a:pt x="2856681" y="777430"/>
                  </a:lnTo>
                  <a:lnTo>
                    <a:pt x="2870482" y="793298"/>
                  </a:lnTo>
                  <a:lnTo>
                    <a:pt x="2884282" y="809167"/>
                  </a:lnTo>
                  <a:lnTo>
                    <a:pt x="2898082" y="825037"/>
                  </a:lnTo>
                  <a:lnTo>
                    <a:pt x="2911883" y="840908"/>
                  </a:lnTo>
                  <a:lnTo>
                    <a:pt x="2925683" y="856780"/>
                  </a:lnTo>
                  <a:lnTo>
                    <a:pt x="2939483" y="872651"/>
                  </a:lnTo>
                  <a:lnTo>
                    <a:pt x="2953284" y="888523"/>
                  </a:lnTo>
                  <a:lnTo>
                    <a:pt x="2967084" y="90439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48686" y="2013596"/>
              <a:ext cx="2967084" cy="1184466"/>
            </a:xfrm>
            <a:custGeom>
              <a:avLst/>
              <a:pathLst>
                <a:path w="2967084" h="1184466">
                  <a:moveTo>
                    <a:pt x="2967084" y="1184466"/>
                  </a:moveTo>
                  <a:lnTo>
                    <a:pt x="2967084" y="1184466"/>
                  </a:lnTo>
                  <a:lnTo>
                    <a:pt x="2953284" y="1162624"/>
                  </a:lnTo>
                  <a:lnTo>
                    <a:pt x="2939483" y="1140783"/>
                  </a:lnTo>
                  <a:lnTo>
                    <a:pt x="2925683" y="1118945"/>
                  </a:lnTo>
                  <a:lnTo>
                    <a:pt x="2911883" y="1097109"/>
                  </a:lnTo>
                  <a:lnTo>
                    <a:pt x="2898082" y="1075276"/>
                  </a:lnTo>
                  <a:lnTo>
                    <a:pt x="2884282" y="1053445"/>
                  </a:lnTo>
                  <a:lnTo>
                    <a:pt x="2870482" y="1031618"/>
                  </a:lnTo>
                  <a:lnTo>
                    <a:pt x="2856681" y="1009794"/>
                  </a:lnTo>
                  <a:lnTo>
                    <a:pt x="2842881" y="987974"/>
                  </a:lnTo>
                  <a:lnTo>
                    <a:pt x="2829080" y="966158"/>
                  </a:lnTo>
                  <a:lnTo>
                    <a:pt x="2815280" y="944347"/>
                  </a:lnTo>
                  <a:lnTo>
                    <a:pt x="2801480" y="922541"/>
                  </a:lnTo>
                  <a:lnTo>
                    <a:pt x="2787679" y="900741"/>
                  </a:lnTo>
                  <a:lnTo>
                    <a:pt x="2773879" y="878948"/>
                  </a:lnTo>
                  <a:lnTo>
                    <a:pt x="2760078" y="857162"/>
                  </a:lnTo>
                  <a:lnTo>
                    <a:pt x="2746278" y="835384"/>
                  </a:lnTo>
                  <a:lnTo>
                    <a:pt x="2732478" y="813616"/>
                  </a:lnTo>
                  <a:lnTo>
                    <a:pt x="2718677" y="791859"/>
                  </a:lnTo>
                  <a:lnTo>
                    <a:pt x="2704877" y="770114"/>
                  </a:lnTo>
                  <a:lnTo>
                    <a:pt x="2691076" y="748384"/>
                  </a:lnTo>
                  <a:lnTo>
                    <a:pt x="2677276" y="726670"/>
                  </a:lnTo>
                  <a:lnTo>
                    <a:pt x="2663476" y="704974"/>
                  </a:lnTo>
                  <a:lnTo>
                    <a:pt x="2649675" y="683300"/>
                  </a:lnTo>
                  <a:lnTo>
                    <a:pt x="2635875" y="661651"/>
                  </a:lnTo>
                  <a:lnTo>
                    <a:pt x="2622074" y="640030"/>
                  </a:lnTo>
                  <a:lnTo>
                    <a:pt x="2608274" y="618442"/>
                  </a:lnTo>
                  <a:lnTo>
                    <a:pt x="2594474" y="596894"/>
                  </a:lnTo>
                  <a:lnTo>
                    <a:pt x="2580673" y="575392"/>
                  </a:lnTo>
                  <a:lnTo>
                    <a:pt x="2566873" y="553948"/>
                  </a:lnTo>
                  <a:lnTo>
                    <a:pt x="2553072" y="532571"/>
                  </a:lnTo>
                  <a:lnTo>
                    <a:pt x="2539272" y="511275"/>
                  </a:lnTo>
                  <a:lnTo>
                    <a:pt x="2525472" y="490074"/>
                  </a:lnTo>
                  <a:lnTo>
                    <a:pt x="2511671" y="468982"/>
                  </a:lnTo>
                  <a:lnTo>
                    <a:pt x="2497871" y="448017"/>
                  </a:lnTo>
                  <a:lnTo>
                    <a:pt x="2484070" y="427198"/>
                  </a:lnTo>
                  <a:lnTo>
                    <a:pt x="2470270" y="406549"/>
                  </a:lnTo>
                  <a:lnTo>
                    <a:pt x="2456470" y="386095"/>
                  </a:lnTo>
                  <a:lnTo>
                    <a:pt x="2442669" y="365862"/>
                  </a:lnTo>
                  <a:lnTo>
                    <a:pt x="2428869" y="345884"/>
                  </a:lnTo>
                  <a:lnTo>
                    <a:pt x="2415068" y="326195"/>
                  </a:lnTo>
                  <a:lnTo>
                    <a:pt x="2401268" y="306836"/>
                  </a:lnTo>
                  <a:lnTo>
                    <a:pt x="2387468" y="287850"/>
                  </a:lnTo>
                  <a:lnTo>
                    <a:pt x="2373667" y="269284"/>
                  </a:lnTo>
                  <a:lnTo>
                    <a:pt x="2359867" y="251190"/>
                  </a:lnTo>
                  <a:lnTo>
                    <a:pt x="2346067" y="233622"/>
                  </a:lnTo>
                  <a:lnTo>
                    <a:pt x="2332266" y="216633"/>
                  </a:lnTo>
                  <a:lnTo>
                    <a:pt x="2318466" y="200277"/>
                  </a:lnTo>
                  <a:lnTo>
                    <a:pt x="2304665" y="184602"/>
                  </a:lnTo>
                  <a:lnTo>
                    <a:pt x="2290865" y="169649"/>
                  </a:lnTo>
                  <a:lnTo>
                    <a:pt x="2277065" y="155447"/>
                  </a:lnTo>
                  <a:lnTo>
                    <a:pt x="2263264" y="142012"/>
                  </a:lnTo>
                  <a:lnTo>
                    <a:pt x="2249464" y="129349"/>
                  </a:lnTo>
                  <a:lnTo>
                    <a:pt x="2235663" y="117449"/>
                  </a:lnTo>
                  <a:lnTo>
                    <a:pt x="2221863" y="106297"/>
                  </a:lnTo>
                  <a:lnTo>
                    <a:pt x="2208063" y="95870"/>
                  </a:lnTo>
                  <a:lnTo>
                    <a:pt x="2194262" y="86146"/>
                  </a:lnTo>
                  <a:lnTo>
                    <a:pt x="2180462" y="77097"/>
                  </a:lnTo>
                  <a:lnTo>
                    <a:pt x="2166661" y="68701"/>
                  </a:lnTo>
                  <a:lnTo>
                    <a:pt x="2152861" y="60933"/>
                  </a:lnTo>
                  <a:lnTo>
                    <a:pt x="2139061" y="53769"/>
                  </a:lnTo>
                  <a:lnTo>
                    <a:pt x="2125260" y="47186"/>
                  </a:lnTo>
                  <a:lnTo>
                    <a:pt x="2111460" y="41160"/>
                  </a:lnTo>
                  <a:lnTo>
                    <a:pt x="2097659" y="35667"/>
                  </a:lnTo>
                  <a:lnTo>
                    <a:pt x="2083859" y="30682"/>
                  </a:lnTo>
                  <a:lnTo>
                    <a:pt x="2070059" y="26180"/>
                  </a:lnTo>
                  <a:lnTo>
                    <a:pt x="2056258" y="22136"/>
                  </a:lnTo>
                  <a:lnTo>
                    <a:pt x="2042458" y="18522"/>
                  </a:lnTo>
                  <a:lnTo>
                    <a:pt x="2028657" y="15313"/>
                  </a:lnTo>
                  <a:lnTo>
                    <a:pt x="2014857" y="12484"/>
                  </a:lnTo>
                  <a:lnTo>
                    <a:pt x="2001057" y="10009"/>
                  </a:lnTo>
                  <a:lnTo>
                    <a:pt x="1987256" y="7864"/>
                  </a:lnTo>
                  <a:lnTo>
                    <a:pt x="1973456" y="6024"/>
                  </a:lnTo>
                  <a:lnTo>
                    <a:pt x="1959655" y="4469"/>
                  </a:lnTo>
                  <a:lnTo>
                    <a:pt x="1945855" y="3178"/>
                  </a:lnTo>
                  <a:lnTo>
                    <a:pt x="1932055" y="2131"/>
                  </a:lnTo>
                  <a:lnTo>
                    <a:pt x="1918254" y="1311"/>
                  </a:lnTo>
                  <a:lnTo>
                    <a:pt x="1904454" y="702"/>
                  </a:lnTo>
                  <a:lnTo>
                    <a:pt x="1890654" y="288"/>
                  </a:lnTo>
                  <a:lnTo>
                    <a:pt x="1876853" y="58"/>
                  </a:lnTo>
                  <a:lnTo>
                    <a:pt x="1863053" y="0"/>
                  </a:lnTo>
                  <a:lnTo>
                    <a:pt x="1849252" y="102"/>
                  </a:lnTo>
                  <a:lnTo>
                    <a:pt x="1835452" y="356"/>
                  </a:lnTo>
                  <a:lnTo>
                    <a:pt x="1821652" y="755"/>
                  </a:lnTo>
                  <a:lnTo>
                    <a:pt x="1807851" y="1291"/>
                  </a:lnTo>
                  <a:lnTo>
                    <a:pt x="1794051" y="1958"/>
                  </a:lnTo>
                  <a:lnTo>
                    <a:pt x="1780250" y="2752"/>
                  </a:lnTo>
                  <a:lnTo>
                    <a:pt x="1766450" y="3668"/>
                  </a:lnTo>
                  <a:lnTo>
                    <a:pt x="1752650" y="4701"/>
                  </a:lnTo>
                  <a:lnTo>
                    <a:pt x="1738849" y="5850"/>
                  </a:lnTo>
                  <a:lnTo>
                    <a:pt x="1725049" y="7112"/>
                  </a:lnTo>
                  <a:lnTo>
                    <a:pt x="1711248" y="8485"/>
                  </a:lnTo>
                  <a:lnTo>
                    <a:pt x="1697448" y="9967"/>
                  </a:lnTo>
                  <a:lnTo>
                    <a:pt x="1683648" y="11556"/>
                  </a:lnTo>
                  <a:lnTo>
                    <a:pt x="1669847" y="13253"/>
                  </a:lnTo>
                  <a:lnTo>
                    <a:pt x="1656047" y="15055"/>
                  </a:lnTo>
                  <a:lnTo>
                    <a:pt x="1642246" y="16964"/>
                  </a:lnTo>
                  <a:lnTo>
                    <a:pt x="1628446" y="18978"/>
                  </a:lnTo>
                  <a:lnTo>
                    <a:pt x="1614646" y="21098"/>
                  </a:lnTo>
                  <a:lnTo>
                    <a:pt x="1600845" y="23323"/>
                  </a:lnTo>
                  <a:lnTo>
                    <a:pt x="1587045" y="25654"/>
                  </a:lnTo>
                  <a:lnTo>
                    <a:pt x="1573244" y="28092"/>
                  </a:lnTo>
                  <a:lnTo>
                    <a:pt x="1559444" y="30636"/>
                  </a:lnTo>
                  <a:lnTo>
                    <a:pt x="1545644" y="33287"/>
                  </a:lnTo>
                  <a:lnTo>
                    <a:pt x="1531843" y="36046"/>
                  </a:lnTo>
                  <a:lnTo>
                    <a:pt x="1518043" y="38914"/>
                  </a:lnTo>
                  <a:lnTo>
                    <a:pt x="1504242" y="41890"/>
                  </a:lnTo>
                  <a:lnTo>
                    <a:pt x="1490442" y="44976"/>
                  </a:lnTo>
                  <a:lnTo>
                    <a:pt x="1476642" y="48172"/>
                  </a:lnTo>
                  <a:lnTo>
                    <a:pt x="1462841" y="51479"/>
                  </a:lnTo>
                  <a:lnTo>
                    <a:pt x="1449041" y="54897"/>
                  </a:lnTo>
                  <a:lnTo>
                    <a:pt x="1435241" y="58427"/>
                  </a:lnTo>
                  <a:lnTo>
                    <a:pt x="1421440" y="62066"/>
                  </a:lnTo>
                  <a:lnTo>
                    <a:pt x="1407640" y="65816"/>
                  </a:lnTo>
                  <a:lnTo>
                    <a:pt x="1393839" y="69676"/>
                  </a:lnTo>
                  <a:lnTo>
                    <a:pt x="1380039" y="73644"/>
                  </a:lnTo>
                  <a:lnTo>
                    <a:pt x="1366239" y="77721"/>
                  </a:lnTo>
                  <a:lnTo>
                    <a:pt x="1352438" y="81906"/>
                  </a:lnTo>
                  <a:lnTo>
                    <a:pt x="1338638" y="86198"/>
                  </a:lnTo>
                  <a:lnTo>
                    <a:pt x="1324837" y="90596"/>
                  </a:lnTo>
                  <a:lnTo>
                    <a:pt x="1311037" y="95100"/>
                  </a:lnTo>
                  <a:lnTo>
                    <a:pt x="1297237" y="99708"/>
                  </a:lnTo>
                  <a:lnTo>
                    <a:pt x="1283436" y="104420"/>
                  </a:lnTo>
                  <a:lnTo>
                    <a:pt x="1269636" y="109234"/>
                  </a:lnTo>
                  <a:lnTo>
                    <a:pt x="1255835" y="114149"/>
                  </a:lnTo>
                  <a:lnTo>
                    <a:pt x="1242035" y="119164"/>
                  </a:lnTo>
                  <a:lnTo>
                    <a:pt x="1228235" y="124278"/>
                  </a:lnTo>
                  <a:lnTo>
                    <a:pt x="1214434" y="129489"/>
                  </a:lnTo>
                  <a:lnTo>
                    <a:pt x="1200634" y="134796"/>
                  </a:lnTo>
                  <a:lnTo>
                    <a:pt x="1186833" y="140196"/>
                  </a:lnTo>
                  <a:lnTo>
                    <a:pt x="1173033" y="145690"/>
                  </a:lnTo>
                  <a:lnTo>
                    <a:pt x="1159233" y="151274"/>
                  </a:lnTo>
                  <a:lnTo>
                    <a:pt x="1145432" y="156947"/>
                  </a:lnTo>
                  <a:lnTo>
                    <a:pt x="1131632" y="162708"/>
                  </a:lnTo>
                  <a:lnTo>
                    <a:pt x="1117831" y="168554"/>
                  </a:lnTo>
                  <a:lnTo>
                    <a:pt x="1104031" y="174484"/>
                  </a:lnTo>
                  <a:lnTo>
                    <a:pt x="1090231" y="180497"/>
                  </a:lnTo>
                  <a:lnTo>
                    <a:pt x="1076430" y="186590"/>
                  </a:lnTo>
                  <a:lnTo>
                    <a:pt x="1062630" y="192761"/>
                  </a:lnTo>
                  <a:lnTo>
                    <a:pt x="1048829" y="199009"/>
                  </a:lnTo>
                  <a:lnTo>
                    <a:pt x="1035029" y="205332"/>
                  </a:lnTo>
                  <a:lnTo>
                    <a:pt x="1021229" y="211727"/>
                  </a:lnTo>
                  <a:lnTo>
                    <a:pt x="1007428" y="218194"/>
                  </a:lnTo>
                  <a:lnTo>
                    <a:pt x="993628" y="224730"/>
                  </a:lnTo>
                  <a:lnTo>
                    <a:pt x="979827" y="231334"/>
                  </a:lnTo>
                  <a:lnTo>
                    <a:pt x="966027" y="238003"/>
                  </a:lnTo>
                  <a:lnTo>
                    <a:pt x="952227" y="244735"/>
                  </a:lnTo>
                  <a:lnTo>
                    <a:pt x="938426" y="251529"/>
                  </a:lnTo>
                  <a:lnTo>
                    <a:pt x="924626" y="258382"/>
                  </a:lnTo>
                  <a:lnTo>
                    <a:pt x="910826" y="265292"/>
                  </a:lnTo>
                  <a:lnTo>
                    <a:pt x="897025" y="272258"/>
                  </a:lnTo>
                  <a:lnTo>
                    <a:pt x="883225" y="279277"/>
                  </a:lnTo>
                  <a:lnTo>
                    <a:pt x="869424" y="286347"/>
                  </a:lnTo>
                  <a:lnTo>
                    <a:pt x="855624" y="293466"/>
                  </a:lnTo>
                  <a:lnTo>
                    <a:pt x="841824" y="300633"/>
                  </a:lnTo>
                  <a:lnTo>
                    <a:pt x="828023" y="307844"/>
                  </a:lnTo>
                  <a:lnTo>
                    <a:pt x="814223" y="315098"/>
                  </a:lnTo>
                  <a:lnTo>
                    <a:pt x="800422" y="322393"/>
                  </a:lnTo>
                  <a:lnTo>
                    <a:pt x="786622" y="329727"/>
                  </a:lnTo>
                  <a:lnTo>
                    <a:pt x="772822" y="337099"/>
                  </a:lnTo>
                  <a:lnTo>
                    <a:pt x="759021" y="344506"/>
                  </a:lnTo>
                  <a:lnTo>
                    <a:pt x="745221" y="351947"/>
                  </a:lnTo>
                  <a:lnTo>
                    <a:pt x="731420" y="359421"/>
                  </a:lnTo>
                  <a:lnTo>
                    <a:pt x="717620" y="366925"/>
                  </a:lnTo>
                  <a:lnTo>
                    <a:pt x="703820" y="374460"/>
                  </a:lnTo>
                  <a:lnTo>
                    <a:pt x="690019" y="382023"/>
                  </a:lnTo>
                  <a:lnTo>
                    <a:pt x="676219" y="389613"/>
                  </a:lnTo>
                  <a:lnTo>
                    <a:pt x="662418" y="397230"/>
                  </a:lnTo>
                  <a:lnTo>
                    <a:pt x="648618" y="404874"/>
                  </a:lnTo>
                  <a:lnTo>
                    <a:pt x="634818" y="412542"/>
                  </a:lnTo>
                  <a:lnTo>
                    <a:pt x="621017" y="420235"/>
                  </a:lnTo>
                  <a:lnTo>
                    <a:pt x="607217" y="427952"/>
                  </a:lnTo>
                  <a:lnTo>
                    <a:pt x="593416" y="435694"/>
                  </a:lnTo>
                  <a:lnTo>
                    <a:pt x="579616" y="443459"/>
                  </a:lnTo>
                  <a:lnTo>
                    <a:pt x="565816" y="451248"/>
                  </a:lnTo>
                  <a:lnTo>
                    <a:pt x="552015" y="459061"/>
                  </a:lnTo>
                  <a:lnTo>
                    <a:pt x="538215" y="466898"/>
                  </a:lnTo>
                  <a:lnTo>
                    <a:pt x="524414" y="474760"/>
                  </a:lnTo>
                  <a:lnTo>
                    <a:pt x="510614" y="482646"/>
                  </a:lnTo>
                  <a:lnTo>
                    <a:pt x="496814" y="490558"/>
                  </a:lnTo>
                  <a:lnTo>
                    <a:pt x="483013" y="498495"/>
                  </a:lnTo>
                  <a:lnTo>
                    <a:pt x="469213" y="506459"/>
                  </a:lnTo>
                  <a:lnTo>
                    <a:pt x="455413" y="514451"/>
                  </a:lnTo>
                  <a:lnTo>
                    <a:pt x="441612" y="522470"/>
                  </a:lnTo>
                  <a:lnTo>
                    <a:pt x="427812" y="530519"/>
                  </a:lnTo>
                  <a:lnTo>
                    <a:pt x="414011" y="538598"/>
                  </a:lnTo>
                  <a:lnTo>
                    <a:pt x="400211" y="546708"/>
                  </a:lnTo>
                  <a:lnTo>
                    <a:pt x="386411" y="554850"/>
                  </a:lnTo>
                  <a:lnTo>
                    <a:pt x="372610" y="563026"/>
                  </a:lnTo>
                  <a:lnTo>
                    <a:pt x="358810" y="571237"/>
                  </a:lnTo>
                  <a:lnTo>
                    <a:pt x="345009" y="579483"/>
                  </a:lnTo>
                  <a:lnTo>
                    <a:pt x="331209" y="587767"/>
                  </a:lnTo>
                  <a:lnTo>
                    <a:pt x="317409" y="596089"/>
                  </a:lnTo>
                  <a:lnTo>
                    <a:pt x="303608" y="604451"/>
                  </a:lnTo>
                  <a:lnTo>
                    <a:pt x="289808" y="612855"/>
                  </a:lnTo>
                  <a:lnTo>
                    <a:pt x="276007" y="621302"/>
                  </a:lnTo>
                  <a:lnTo>
                    <a:pt x="262207" y="629792"/>
                  </a:lnTo>
                  <a:lnTo>
                    <a:pt x="248407" y="638329"/>
                  </a:lnTo>
                  <a:lnTo>
                    <a:pt x="234606" y="646912"/>
                  </a:lnTo>
                  <a:lnTo>
                    <a:pt x="220806" y="655544"/>
                  </a:lnTo>
                  <a:lnTo>
                    <a:pt x="207005" y="664226"/>
                  </a:lnTo>
                  <a:lnTo>
                    <a:pt x="193205" y="672959"/>
                  </a:lnTo>
                  <a:lnTo>
                    <a:pt x="179405" y="681745"/>
                  </a:lnTo>
                  <a:lnTo>
                    <a:pt x="165604" y="690584"/>
                  </a:lnTo>
                  <a:lnTo>
                    <a:pt x="151804" y="699479"/>
                  </a:lnTo>
                  <a:lnTo>
                    <a:pt x="138003" y="708431"/>
                  </a:lnTo>
                  <a:lnTo>
                    <a:pt x="124203" y="717440"/>
                  </a:lnTo>
                  <a:lnTo>
                    <a:pt x="110403" y="726509"/>
                  </a:lnTo>
                  <a:lnTo>
                    <a:pt x="96602" y="735637"/>
                  </a:lnTo>
                  <a:lnTo>
                    <a:pt x="82802" y="744827"/>
                  </a:lnTo>
                  <a:lnTo>
                    <a:pt x="69001" y="754078"/>
                  </a:lnTo>
                  <a:lnTo>
                    <a:pt x="55201" y="763393"/>
                  </a:lnTo>
                  <a:lnTo>
                    <a:pt x="41401" y="772772"/>
                  </a:lnTo>
                  <a:lnTo>
                    <a:pt x="27600" y="782216"/>
                  </a:lnTo>
                  <a:lnTo>
                    <a:pt x="13800" y="791725"/>
                  </a:lnTo>
                  <a:lnTo>
                    <a:pt x="0" y="801301"/>
                  </a:lnTo>
                  <a:lnTo>
                    <a:pt x="0" y="8013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148686" y="2032204"/>
              <a:ext cx="2967084" cy="1046361"/>
            </a:xfrm>
            <a:custGeom>
              <a:avLst/>
              <a:pathLst>
                <a:path w="2967084" h="1046361">
                  <a:moveTo>
                    <a:pt x="0" y="936519"/>
                  </a:moveTo>
                  <a:lnTo>
                    <a:pt x="13800" y="925079"/>
                  </a:lnTo>
                  <a:lnTo>
                    <a:pt x="27600" y="913692"/>
                  </a:lnTo>
                  <a:lnTo>
                    <a:pt x="41401" y="902357"/>
                  </a:lnTo>
                  <a:lnTo>
                    <a:pt x="55201" y="891076"/>
                  </a:lnTo>
                  <a:lnTo>
                    <a:pt x="69001" y="879849"/>
                  </a:lnTo>
                  <a:lnTo>
                    <a:pt x="82802" y="868675"/>
                  </a:lnTo>
                  <a:lnTo>
                    <a:pt x="96602" y="857557"/>
                  </a:lnTo>
                  <a:lnTo>
                    <a:pt x="110403" y="846493"/>
                  </a:lnTo>
                  <a:lnTo>
                    <a:pt x="124203" y="835484"/>
                  </a:lnTo>
                  <a:lnTo>
                    <a:pt x="138003" y="824532"/>
                  </a:lnTo>
                  <a:lnTo>
                    <a:pt x="151804" y="813635"/>
                  </a:lnTo>
                  <a:lnTo>
                    <a:pt x="165604" y="802795"/>
                  </a:lnTo>
                  <a:lnTo>
                    <a:pt x="179405" y="792013"/>
                  </a:lnTo>
                  <a:lnTo>
                    <a:pt x="193205" y="781287"/>
                  </a:lnTo>
                  <a:lnTo>
                    <a:pt x="207005" y="770620"/>
                  </a:lnTo>
                  <a:lnTo>
                    <a:pt x="220806" y="760010"/>
                  </a:lnTo>
                  <a:lnTo>
                    <a:pt x="234606" y="749460"/>
                  </a:lnTo>
                  <a:lnTo>
                    <a:pt x="248407" y="738968"/>
                  </a:lnTo>
                  <a:lnTo>
                    <a:pt x="262207" y="728536"/>
                  </a:lnTo>
                  <a:lnTo>
                    <a:pt x="276007" y="718164"/>
                  </a:lnTo>
                  <a:lnTo>
                    <a:pt x="289808" y="707852"/>
                  </a:lnTo>
                  <a:lnTo>
                    <a:pt x="303608" y="697600"/>
                  </a:lnTo>
                  <a:lnTo>
                    <a:pt x="317409" y="687410"/>
                  </a:lnTo>
                  <a:lnTo>
                    <a:pt x="331209" y="677282"/>
                  </a:lnTo>
                  <a:lnTo>
                    <a:pt x="345009" y="667215"/>
                  </a:lnTo>
                  <a:lnTo>
                    <a:pt x="358810" y="657211"/>
                  </a:lnTo>
                  <a:lnTo>
                    <a:pt x="372610" y="647270"/>
                  </a:lnTo>
                  <a:lnTo>
                    <a:pt x="386411" y="637391"/>
                  </a:lnTo>
                  <a:lnTo>
                    <a:pt x="400211" y="627577"/>
                  </a:lnTo>
                  <a:lnTo>
                    <a:pt x="414011" y="617826"/>
                  </a:lnTo>
                  <a:lnTo>
                    <a:pt x="427812" y="608140"/>
                  </a:lnTo>
                  <a:lnTo>
                    <a:pt x="441612" y="598519"/>
                  </a:lnTo>
                  <a:lnTo>
                    <a:pt x="455413" y="588964"/>
                  </a:lnTo>
                  <a:lnTo>
                    <a:pt x="469213" y="579474"/>
                  </a:lnTo>
                  <a:lnTo>
                    <a:pt x="483013" y="570050"/>
                  </a:lnTo>
                  <a:lnTo>
                    <a:pt x="496814" y="560693"/>
                  </a:lnTo>
                  <a:lnTo>
                    <a:pt x="510614" y="551403"/>
                  </a:lnTo>
                  <a:lnTo>
                    <a:pt x="524414" y="542180"/>
                  </a:lnTo>
                  <a:lnTo>
                    <a:pt x="538215" y="533026"/>
                  </a:lnTo>
                  <a:lnTo>
                    <a:pt x="552015" y="523940"/>
                  </a:lnTo>
                  <a:lnTo>
                    <a:pt x="565816" y="514923"/>
                  </a:lnTo>
                  <a:lnTo>
                    <a:pt x="579616" y="505975"/>
                  </a:lnTo>
                  <a:lnTo>
                    <a:pt x="593416" y="497097"/>
                  </a:lnTo>
                  <a:lnTo>
                    <a:pt x="607217" y="488289"/>
                  </a:lnTo>
                  <a:lnTo>
                    <a:pt x="621017" y="479551"/>
                  </a:lnTo>
                  <a:lnTo>
                    <a:pt x="634818" y="470885"/>
                  </a:lnTo>
                  <a:lnTo>
                    <a:pt x="648618" y="462290"/>
                  </a:lnTo>
                  <a:lnTo>
                    <a:pt x="662418" y="453766"/>
                  </a:lnTo>
                  <a:lnTo>
                    <a:pt x="676219" y="445316"/>
                  </a:lnTo>
                  <a:lnTo>
                    <a:pt x="690019" y="436937"/>
                  </a:lnTo>
                  <a:lnTo>
                    <a:pt x="703820" y="428632"/>
                  </a:lnTo>
                  <a:lnTo>
                    <a:pt x="717620" y="420401"/>
                  </a:lnTo>
                  <a:lnTo>
                    <a:pt x="731420" y="412243"/>
                  </a:lnTo>
                  <a:lnTo>
                    <a:pt x="745221" y="404159"/>
                  </a:lnTo>
                  <a:lnTo>
                    <a:pt x="759021" y="396150"/>
                  </a:lnTo>
                  <a:lnTo>
                    <a:pt x="772822" y="388216"/>
                  </a:lnTo>
                  <a:lnTo>
                    <a:pt x="786622" y="380358"/>
                  </a:lnTo>
                  <a:lnTo>
                    <a:pt x="800422" y="372575"/>
                  </a:lnTo>
                  <a:lnTo>
                    <a:pt x="814223" y="364867"/>
                  </a:lnTo>
                  <a:lnTo>
                    <a:pt x="828023" y="357236"/>
                  </a:lnTo>
                  <a:lnTo>
                    <a:pt x="841824" y="349682"/>
                  </a:lnTo>
                  <a:lnTo>
                    <a:pt x="855624" y="342204"/>
                  </a:lnTo>
                  <a:lnTo>
                    <a:pt x="869424" y="334803"/>
                  </a:lnTo>
                  <a:lnTo>
                    <a:pt x="883225" y="327479"/>
                  </a:lnTo>
                  <a:lnTo>
                    <a:pt x="897025" y="320233"/>
                  </a:lnTo>
                  <a:lnTo>
                    <a:pt x="910826" y="313064"/>
                  </a:lnTo>
                  <a:lnTo>
                    <a:pt x="924626" y="305973"/>
                  </a:lnTo>
                  <a:lnTo>
                    <a:pt x="938426" y="298960"/>
                  </a:lnTo>
                  <a:lnTo>
                    <a:pt x="952227" y="292025"/>
                  </a:lnTo>
                  <a:lnTo>
                    <a:pt x="966027" y="285168"/>
                  </a:lnTo>
                  <a:lnTo>
                    <a:pt x="979827" y="278390"/>
                  </a:lnTo>
                  <a:lnTo>
                    <a:pt x="993628" y="271689"/>
                  </a:lnTo>
                  <a:lnTo>
                    <a:pt x="1007428" y="265068"/>
                  </a:lnTo>
                  <a:lnTo>
                    <a:pt x="1021229" y="258525"/>
                  </a:lnTo>
                  <a:lnTo>
                    <a:pt x="1035029" y="252061"/>
                  </a:lnTo>
                  <a:lnTo>
                    <a:pt x="1048829" y="245676"/>
                  </a:lnTo>
                  <a:lnTo>
                    <a:pt x="1062630" y="239370"/>
                  </a:lnTo>
                  <a:lnTo>
                    <a:pt x="1076430" y="233143"/>
                  </a:lnTo>
                  <a:lnTo>
                    <a:pt x="1090231" y="226996"/>
                  </a:lnTo>
                  <a:lnTo>
                    <a:pt x="1104031" y="220930"/>
                  </a:lnTo>
                  <a:lnTo>
                    <a:pt x="1117831" y="214943"/>
                  </a:lnTo>
                  <a:lnTo>
                    <a:pt x="1131632" y="209037"/>
                  </a:lnTo>
                  <a:lnTo>
                    <a:pt x="1145432" y="203212"/>
                  </a:lnTo>
                  <a:lnTo>
                    <a:pt x="1159233" y="197468"/>
                  </a:lnTo>
                  <a:lnTo>
                    <a:pt x="1173033" y="191806"/>
                  </a:lnTo>
                  <a:lnTo>
                    <a:pt x="1186833" y="186226"/>
                  </a:lnTo>
                  <a:lnTo>
                    <a:pt x="1200634" y="180729"/>
                  </a:lnTo>
                  <a:lnTo>
                    <a:pt x="1214434" y="175315"/>
                  </a:lnTo>
                  <a:lnTo>
                    <a:pt x="1228235" y="169984"/>
                  </a:lnTo>
                  <a:lnTo>
                    <a:pt x="1242035" y="164738"/>
                  </a:lnTo>
                  <a:lnTo>
                    <a:pt x="1255835" y="159576"/>
                  </a:lnTo>
                  <a:lnTo>
                    <a:pt x="1269636" y="154500"/>
                  </a:lnTo>
                  <a:lnTo>
                    <a:pt x="1283436" y="149509"/>
                  </a:lnTo>
                  <a:lnTo>
                    <a:pt x="1297237" y="144603"/>
                  </a:lnTo>
                  <a:lnTo>
                    <a:pt x="1311037" y="139784"/>
                  </a:lnTo>
                  <a:lnTo>
                    <a:pt x="1324837" y="135051"/>
                  </a:lnTo>
                  <a:lnTo>
                    <a:pt x="1338638" y="130406"/>
                  </a:lnTo>
                  <a:lnTo>
                    <a:pt x="1352438" y="125847"/>
                  </a:lnTo>
                  <a:lnTo>
                    <a:pt x="1366239" y="121375"/>
                  </a:lnTo>
                  <a:lnTo>
                    <a:pt x="1380039" y="116991"/>
                  </a:lnTo>
                  <a:lnTo>
                    <a:pt x="1393839" y="112694"/>
                  </a:lnTo>
                  <a:lnTo>
                    <a:pt x="1407640" y="108485"/>
                  </a:lnTo>
                  <a:lnTo>
                    <a:pt x="1421440" y="104363"/>
                  </a:lnTo>
                  <a:lnTo>
                    <a:pt x="1435241" y="100329"/>
                  </a:lnTo>
                  <a:lnTo>
                    <a:pt x="1449041" y="96383"/>
                  </a:lnTo>
                  <a:lnTo>
                    <a:pt x="1462841" y="92524"/>
                  </a:lnTo>
                  <a:lnTo>
                    <a:pt x="1476642" y="88753"/>
                  </a:lnTo>
                  <a:lnTo>
                    <a:pt x="1490442" y="85067"/>
                  </a:lnTo>
                  <a:lnTo>
                    <a:pt x="1504242" y="81467"/>
                  </a:lnTo>
                  <a:lnTo>
                    <a:pt x="1518043" y="77949"/>
                  </a:lnTo>
                  <a:lnTo>
                    <a:pt x="1531843" y="74514"/>
                  </a:lnTo>
                  <a:lnTo>
                    <a:pt x="1545644" y="71159"/>
                  </a:lnTo>
                  <a:lnTo>
                    <a:pt x="1559444" y="67882"/>
                  </a:lnTo>
                  <a:lnTo>
                    <a:pt x="1573244" y="64684"/>
                  </a:lnTo>
                  <a:lnTo>
                    <a:pt x="1587045" y="61562"/>
                  </a:lnTo>
                  <a:lnTo>
                    <a:pt x="1600845" y="58514"/>
                  </a:lnTo>
                  <a:lnTo>
                    <a:pt x="1614646" y="55540"/>
                  </a:lnTo>
                  <a:lnTo>
                    <a:pt x="1628446" y="52638"/>
                  </a:lnTo>
                  <a:lnTo>
                    <a:pt x="1642246" y="49807"/>
                  </a:lnTo>
                  <a:lnTo>
                    <a:pt x="1656047" y="47047"/>
                  </a:lnTo>
                  <a:lnTo>
                    <a:pt x="1669847" y="44354"/>
                  </a:lnTo>
                  <a:lnTo>
                    <a:pt x="1683648" y="41730"/>
                  </a:lnTo>
                  <a:lnTo>
                    <a:pt x="1697448" y="39172"/>
                  </a:lnTo>
                  <a:lnTo>
                    <a:pt x="1711248" y="36680"/>
                  </a:lnTo>
                  <a:lnTo>
                    <a:pt x="1725049" y="34253"/>
                  </a:lnTo>
                  <a:lnTo>
                    <a:pt x="1738849" y="31891"/>
                  </a:lnTo>
                  <a:lnTo>
                    <a:pt x="1752650" y="29593"/>
                  </a:lnTo>
                  <a:lnTo>
                    <a:pt x="1766450" y="27360"/>
                  </a:lnTo>
                  <a:lnTo>
                    <a:pt x="1780250" y="25191"/>
                  </a:lnTo>
                  <a:lnTo>
                    <a:pt x="1794051" y="23086"/>
                  </a:lnTo>
                  <a:lnTo>
                    <a:pt x="1807851" y="21047"/>
                  </a:lnTo>
                  <a:lnTo>
                    <a:pt x="1821652" y="19075"/>
                  </a:lnTo>
                  <a:lnTo>
                    <a:pt x="1835452" y="17170"/>
                  </a:lnTo>
                  <a:lnTo>
                    <a:pt x="1849252" y="15336"/>
                  </a:lnTo>
                  <a:lnTo>
                    <a:pt x="1863053" y="13574"/>
                  </a:lnTo>
                  <a:lnTo>
                    <a:pt x="1876853" y="11889"/>
                  </a:lnTo>
                  <a:lnTo>
                    <a:pt x="1890654" y="10283"/>
                  </a:lnTo>
                  <a:lnTo>
                    <a:pt x="1904454" y="8761"/>
                  </a:lnTo>
                  <a:lnTo>
                    <a:pt x="1918254" y="7330"/>
                  </a:lnTo>
                  <a:lnTo>
                    <a:pt x="1932055" y="5995"/>
                  </a:lnTo>
                  <a:lnTo>
                    <a:pt x="1945855" y="4764"/>
                  </a:lnTo>
                  <a:lnTo>
                    <a:pt x="1959655" y="3647"/>
                  </a:lnTo>
                  <a:lnTo>
                    <a:pt x="1973456" y="2652"/>
                  </a:lnTo>
                  <a:lnTo>
                    <a:pt x="1987256" y="1793"/>
                  </a:lnTo>
                  <a:lnTo>
                    <a:pt x="2001057" y="1082"/>
                  </a:lnTo>
                  <a:lnTo>
                    <a:pt x="2014857" y="534"/>
                  </a:lnTo>
                  <a:lnTo>
                    <a:pt x="2028657" y="167"/>
                  </a:lnTo>
                  <a:lnTo>
                    <a:pt x="2042458" y="0"/>
                  </a:lnTo>
                  <a:lnTo>
                    <a:pt x="2056258" y="53"/>
                  </a:lnTo>
                  <a:lnTo>
                    <a:pt x="2070059" y="352"/>
                  </a:lnTo>
                  <a:lnTo>
                    <a:pt x="2083859" y="922"/>
                  </a:lnTo>
                  <a:lnTo>
                    <a:pt x="2097659" y="1792"/>
                  </a:lnTo>
                  <a:lnTo>
                    <a:pt x="2111460" y="2993"/>
                  </a:lnTo>
                  <a:lnTo>
                    <a:pt x="2125260" y="4560"/>
                  </a:lnTo>
                  <a:lnTo>
                    <a:pt x="2139061" y="6527"/>
                  </a:lnTo>
                  <a:lnTo>
                    <a:pt x="2152861" y="8933"/>
                  </a:lnTo>
                  <a:lnTo>
                    <a:pt x="2166661" y="11817"/>
                  </a:lnTo>
                  <a:lnTo>
                    <a:pt x="2180462" y="15218"/>
                  </a:lnTo>
                  <a:lnTo>
                    <a:pt x="2194262" y="19174"/>
                  </a:lnTo>
                  <a:lnTo>
                    <a:pt x="2208063" y="23724"/>
                  </a:lnTo>
                  <a:lnTo>
                    <a:pt x="2221863" y="28902"/>
                  </a:lnTo>
                  <a:lnTo>
                    <a:pt x="2235663" y="34739"/>
                  </a:lnTo>
                  <a:lnTo>
                    <a:pt x="2249464" y="41259"/>
                  </a:lnTo>
                  <a:lnTo>
                    <a:pt x="2263264" y="48482"/>
                  </a:lnTo>
                  <a:lnTo>
                    <a:pt x="2277065" y="56417"/>
                  </a:lnTo>
                  <a:lnTo>
                    <a:pt x="2290865" y="65065"/>
                  </a:lnTo>
                  <a:lnTo>
                    <a:pt x="2304665" y="74417"/>
                  </a:lnTo>
                  <a:lnTo>
                    <a:pt x="2318466" y="84454"/>
                  </a:lnTo>
                  <a:lnTo>
                    <a:pt x="2332266" y="95147"/>
                  </a:lnTo>
                  <a:lnTo>
                    <a:pt x="2346067" y="106458"/>
                  </a:lnTo>
                  <a:lnTo>
                    <a:pt x="2359867" y="118341"/>
                  </a:lnTo>
                  <a:lnTo>
                    <a:pt x="2373667" y="130744"/>
                  </a:lnTo>
                  <a:lnTo>
                    <a:pt x="2387468" y="143614"/>
                  </a:lnTo>
                  <a:lnTo>
                    <a:pt x="2401268" y="156898"/>
                  </a:lnTo>
                  <a:lnTo>
                    <a:pt x="2415068" y="170546"/>
                  </a:lnTo>
                  <a:lnTo>
                    <a:pt x="2428869" y="184512"/>
                  </a:lnTo>
                  <a:lnTo>
                    <a:pt x="2442669" y="198761"/>
                  </a:lnTo>
                  <a:lnTo>
                    <a:pt x="2456470" y="213259"/>
                  </a:lnTo>
                  <a:lnTo>
                    <a:pt x="2470270" y="227981"/>
                  </a:lnTo>
                  <a:lnTo>
                    <a:pt x="2484070" y="242904"/>
                  </a:lnTo>
                  <a:lnTo>
                    <a:pt x="2497871" y="258010"/>
                  </a:lnTo>
                  <a:lnTo>
                    <a:pt x="2511671" y="273282"/>
                  </a:lnTo>
                  <a:lnTo>
                    <a:pt x="2525472" y="288705"/>
                  </a:lnTo>
                  <a:lnTo>
                    <a:pt x="2539272" y="304266"/>
                  </a:lnTo>
                  <a:lnTo>
                    <a:pt x="2553072" y="319950"/>
                  </a:lnTo>
                  <a:lnTo>
                    <a:pt x="2566873" y="335746"/>
                  </a:lnTo>
                  <a:lnTo>
                    <a:pt x="2580673" y="351644"/>
                  </a:lnTo>
                  <a:lnTo>
                    <a:pt x="2594474" y="367631"/>
                  </a:lnTo>
                  <a:lnTo>
                    <a:pt x="2608274" y="383700"/>
                  </a:lnTo>
                  <a:lnTo>
                    <a:pt x="2622074" y="399842"/>
                  </a:lnTo>
                  <a:lnTo>
                    <a:pt x="2635875" y="416048"/>
                  </a:lnTo>
                  <a:lnTo>
                    <a:pt x="2649675" y="432311"/>
                  </a:lnTo>
                  <a:lnTo>
                    <a:pt x="2663476" y="448625"/>
                  </a:lnTo>
                  <a:lnTo>
                    <a:pt x="2677276" y="464985"/>
                  </a:lnTo>
                  <a:lnTo>
                    <a:pt x="2691076" y="481384"/>
                  </a:lnTo>
                  <a:lnTo>
                    <a:pt x="2704877" y="497818"/>
                  </a:lnTo>
                  <a:lnTo>
                    <a:pt x="2718677" y="514283"/>
                  </a:lnTo>
                  <a:lnTo>
                    <a:pt x="2732478" y="530775"/>
                  </a:lnTo>
                  <a:lnTo>
                    <a:pt x="2746278" y="547292"/>
                  </a:lnTo>
                  <a:lnTo>
                    <a:pt x="2760078" y="563829"/>
                  </a:lnTo>
                  <a:lnTo>
                    <a:pt x="2773879" y="580384"/>
                  </a:lnTo>
                  <a:lnTo>
                    <a:pt x="2787679" y="596955"/>
                  </a:lnTo>
                  <a:lnTo>
                    <a:pt x="2801480" y="613541"/>
                  </a:lnTo>
                  <a:lnTo>
                    <a:pt x="2815280" y="630138"/>
                  </a:lnTo>
                  <a:lnTo>
                    <a:pt x="2829080" y="646746"/>
                  </a:lnTo>
                  <a:lnTo>
                    <a:pt x="2842881" y="663363"/>
                  </a:lnTo>
                  <a:lnTo>
                    <a:pt x="2856681" y="679988"/>
                  </a:lnTo>
                  <a:lnTo>
                    <a:pt x="2870482" y="696620"/>
                  </a:lnTo>
                  <a:lnTo>
                    <a:pt x="2884282" y="713258"/>
                  </a:lnTo>
                  <a:lnTo>
                    <a:pt x="2898082" y="729900"/>
                  </a:lnTo>
                  <a:lnTo>
                    <a:pt x="2911883" y="746548"/>
                  </a:lnTo>
                  <a:lnTo>
                    <a:pt x="2925683" y="763198"/>
                  </a:lnTo>
                  <a:lnTo>
                    <a:pt x="2939483" y="779853"/>
                  </a:lnTo>
                  <a:lnTo>
                    <a:pt x="2953284" y="796509"/>
                  </a:lnTo>
                  <a:lnTo>
                    <a:pt x="2967084" y="813168"/>
                  </a:lnTo>
                  <a:lnTo>
                    <a:pt x="2967084" y="944615"/>
                  </a:lnTo>
                  <a:lnTo>
                    <a:pt x="2953284" y="924938"/>
                  </a:lnTo>
                  <a:lnTo>
                    <a:pt x="2939483" y="905265"/>
                  </a:lnTo>
                  <a:lnTo>
                    <a:pt x="2925683" y="885596"/>
                  </a:lnTo>
                  <a:lnTo>
                    <a:pt x="2911883" y="865931"/>
                  </a:lnTo>
                  <a:lnTo>
                    <a:pt x="2898082" y="846273"/>
                  </a:lnTo>
                  <a:lnTo>
                    <a:pt x="2884282" y="826620"/>
                  </a:lnTo>
                  <a:lnTo>
                    <a:pt x="2870482" y="806974"/>
                  </a:lnTo>
                  <a:lnTo>
                    <a:pt x="2856681" y="787336"/>
                  </a:lnTo>
                  <a:lnTo>
                    <a:pt x="2842881" y="767707"/>
                  </a:lnTo>
                  <a:lnTo>
                    <a:pt x="2829080" y="748089"/>
                  </a:lnTo>
                  <a:lnTo>
                    <a:pt x="2815280" y="728482"/>
                  </a:lnTo>
                  <a:lnTo>
                    <a:pt x="2801480" y="708888"/>
                  </a:lnTo>
                  <a:lnTo>
                    <a:pt x="2787679" y="689309"/>
                  </a:lnTo>
                  <a:lnTo>
                    <a:pt x="2773879" y="669748"/>
                  </a:lnTo>
                  <a:lnTo>
                    <a:pt x="2760078" y="650208"/>
                  </a:lnTo>
                  <a:lnTo>
                    <a:pt x="2746278" y="630690"/>
                  </a:lnTo>
                  <a:lnTo>
                    <a:pt x="2732478" y="611198"/>
                  </a:lnTo>
                  <a:lnTo>
                    <a:pt x="2718677" y="591737"/>
                  </a:lnTo>
                  <a:lnTo>
                    <a:pt x="2704877" y="572311"/>
                  </a:lnTo>
                  <a:lnTo>
                    <a:pt x="2691076" y="552925"/>
                  </a:lnTo>
                  <a:lnTo>
                    <a:pt x="2677276" y="533585"/>
                  </a:lnTo>
                  <a:lnTo>
                    <a:pt x="2663476" y="514299"/>
                  </a:lnTo>
                  <a:lnTo>
                    <a:pt x="2649675" y="495074"/>
                  </a:lnTo>
                  <a:lnTo>
                    <a:pt x="2635875" y="475920"/>
                  </a:lnTo>
                  <a:lnTo>
                    <a:pt x="2622074" y="456848"/>
                  </a:lnTo>
                  <a:lnTo>
                    <a:pt x="2608274" y="437869"/>
                  </a:lnTo>
                  <a:lnTo>
                    <a:pt x="2594474" y="418999"/>
                  </a:lnTo>
                  <a:lnTo>
                    <a:pt x="2580673" y="400254"/>
                  </a:lnTo>
                  <a:lnTo>
                    <a:pt x="2566873" y="381653"/>
                  </a:lnTo>
                  <a:lnTo>
                    <a:pt x="2553072" y="363219"/>
                  </a:lnTo>
                  <a:lnTo>
                    <a:pt x="2539272" y="344975"/>
                  </a:lnTo>
                  <a:lnTo>
                    <a:pt x="2525472" y="326951"/>
                  </a:lnTo>
                  <a:lnTo>
                    <a:pt x="2511671" y="309176"/>
                  </a:lnTo>
                  <a:lnTo>
                    <a:pt x="2497871" y="291686"/>
                  </a:lnTo>
                  <a:lnTo>
                    <a:pt x="2484070" y="274518"/>
                  </a:lnTo>
                  <a:lnTo>
                    <a:pt x="2470270" y="257712"/>
                  </a:lnTo>
                  <a:lnTo>
                    <a:pt x="2456470" y="241312"/>
                  </a:lnTo>
                  <a:lnTo>
                    <a:pt x="2442669" y="225361"/>
                  </a:lnTo>
                  <a:lnTo>
                    <a:pt x="2428869" y="209901"/>
                  </a:lnTo>
                  <a:lnTo>
                    <a:pt x="2415068" y="194972"/>
                  </a:lnTo>
                  <a:lnTo>
                    <a:pt x="2401268" y="180611"/>
                  </a:lnTo>
                  <a:lnTo>
                    <a:pt x="2387468" y="166845"/>
                  </a:lnTo>
                  <a:lnTo>
                    <a:pt x="2373667" y="153699"/>
                  </a:lnTo>
                  <a:lnTo>
                    <a:pt x="2359867" y="141188"/>
                  </a:lnTo>
                  <a:lnTo>
                    <a:pt x="2346067" y="129324"/>
                  </a:lnTo>
                  <a:lnTo>
                    <a:pt x="2332266" y="118115"/>
                  </a:lnTo>
                  <a:lnTo>
                    <a:pt x="2318466" y="107565"/>
                  </a:lnTo>
                  <a:lnTo>
                    <a:pt x="2304665" y="97676"/>
                  </a:lnTo>
                  <a:lnTo>
                    <a:pt x="2290865" y="88448"/>
                  </a:lnTo>
                  <a:lnTo>
                    <a:pt x="2277065" y="79878"/>
                  </a:lnTo>
                  <a:lnTo>
                    <a:pt x="2263264" y="71960"/>
                  </a:lnTo>
                  <a:lnTo>
                    <a:pt x="2249464" y="64685"/>
                  </a:lnTo>
                  <a:lnTo>
                    <a:pt x="2235663" y="58040"/>
                  </a:lnTo>
                  <a:lnTo>
                    <a:pt x="2221863" y="52009"/>
                  </a:lnTo>
                  <a:lnTo>
                    <a:pt x="2208063" y="46571"/>
                  </a:lnTo>
                  <a:lnTo>
                    <a:pt x="2194262" y="41705"/>
                  </a:lnTo>
                  <a:lnTo>
                    <a:pt x="2180462" y="37384"/>
                  </a:lnTo>
                  <a:lnTo>
                    <a:pt x="2166661" y="33580"/>
                  </a:lnTo>
                  <a:lnTo>
                    <a:pt x="2152861" y="30263"/>
                  </a:lnTo>
                  <a:lnTo>
                    <a:pt x="2139061" y="27404"/>
                  </a:lnTo>
                  <a:lnTo>
                    <a:pt x="2125260" y="24970"/>
                  </a:lnTo>
                  <a:lnTo>
                    <a:pt x="2111460" y="22932"/>
                  </a:lnTo>
                  <a:lnTo>
                    <a:pt x="2097659" y="21259"/>
                  </a:lnTo>
                  <a:lnTo>
                    <a:pt x="2083859" y="19922"/>
                  </a:lnTo>
                  <a:lnTo>
                    <a:pt x="2070059" y="18895"/>
                  </a:lnTo>
                  <a:lnTo>
                    <a:pt x="2056258" y="18150"/>
                  </a:lnTo>
                  <a:lnTo>
                    <a:pt x="2042458" y="17664"/>
                  </a:lnTo>
                  <a:lnTo>
                    <a:pt x="2028657" y="17416"/>
                  </a:lnTo>
                  <a:lnTo>
                    <a:pt x="2014857" y="17385"/>
                  </a:lnTo>
                  <a:lnTo>
                    <a:pt x="2001057" y="17553"/>
                  </a:lnTo>
                  <a:lnTo>
                    <a:pt x="1987256" y="17903"/>
                  </a:lnTo>
                  <a:lnTo>
                    <a:pt x="1973456" y="18422"/>
                  </a:lnTo>
                  <a:lnTo>
                    <a:pt x="1959655" y="19095"/>
                  </a:lnTo>
                  <a:lnTo>
                    <a:pt x="1945855" y="19913"/>
                  </a:lnTo>
                  <a:lnTo>
                    <a:pt x="1932055" y="20864"/>
                  </a:lnTo>
                  <a:lnTo>
                    <a:pt x="1918254" y="21940"/>
                  </a:lnTo>
                  <a:lnTo>
                    <a:pt x="1904454" y="23132"/>
                  </a:lnTo>
                  <a:lnTo>
                    <a:pt x="1890654" y="24435"/>
                  </a:lnTo>
                  <a:lnTo>
                    <a:pt x="1876853" y="25843"/>
                  </a:lnTo>
                  <a:lnTo>
                    <a:pt x="1863053" y="27349"/>
                  </a:lnTo>
                  <a:lnTo>
                    <a:pt x="1849252" y="28951"/>
                  </a:lnTo>
                  <a:lnTo>
                    <a:pt x="1835452" y="30643"/>
                  </a:lnTo>
                  <a:lnTo>
                    <a:pt x="1821652" y="32422"/>
                  </a:lnTo>
                  <a:lnTo>
                    <a:pt x="1807851" y="34286"/>
                  </a:lnTo>
                  <a:lnTo>
                    <a:pt x="1794051" y="36233"/>
                  </a:lnTo>
                  <a:lnTo>
                    <a:pt x="1780250" y="38259"/>
                  </a:lnTo>
                  <a:lnTo>
                    <a:pt x="1766450" y="40363"/>
                  </a:lnTo>
                  <a:lnTo>
                    <a:pt x="1752650" y="42544"/>
                  </a:lnTo>
                  <a:lnTo>
                    <a:pt x="1738849" y="44800"/>
                  </a:lnTo>
                  <a:lnTo>
                    <a:pt x="1725049" y="47130"/>
                  </a:lnTo>
                  <a:lnTo>
                    <a:pt x="1711248" y="49534"/>
                  </a:lnTo>
                  <a:lnTo>
                    <a:pt x="1697448" y="52011"/>
                  </a:lnTo>
                  <a:lnTo>
                    <a:pt x="1683648" y="54560"/>
                  </a:lnTo>
                  <a:lnTo>
                    <a:pt x="1669847" y="57180"/>
                  </a:lnTo>
                  <a:lnTo>
                    <a:pt x="1656047" y="59873"/>
                  </a:lnTo>
                  <a:lnTo>
                    <a:pt x="1642246" y="62637"/>
                  </a:lnTo>
                  <a:lnTo>
                    <a:pt x="1628446" y="65474"/>
                  </a:lnTo>
                  <a:lnTo>
                    <a:pt x="1614646" y="68383"/>
                  </a:lnTo>
                  <a:lnTo>
                    <a:pt x="1600845" y="71365"/>
                  </a:lnTo>
                  <a:lnTo>
                    <a:pt x="1587045" y="74419"/>
                  </a:lnTo>
                  <a:lnTo>
                    <a:pt x="1573244" y="77548"/>
                  </a:lnTo>
                  <a:lnTo>
                    <a:pt x="1559444" y="80752"/>
                  </a:lnTo>
                  <a:lnTo>
                    <a:pt x="1545644" y="84031"/>
                  </a:lnTo>
                  <a:lnTo>
                    <a:pt x="1531843" y="87387"/>
                  </a:lnTo>
                  <a:lnTo>
                    <a:pt x="1518043" y="90821"/>
                  </a:lnTo>
                  <a:lnTo>
                    <a:pt x="1504242" y="94334"/>
                  </a:lnTo>
                  <a:lnTo>
                    <a:pt x="1490442" y="97927"/>
                  </a:lnTo>
                  <a:lnTo>
                    <a:pt x="1476642" y="101601"/>
                  </a:lnTo>
                  <a:lnTo>
                    <a:pt x="1462841" y="105359"/>
                  </a:lnTo>
                  <a:lnTo>
                    <a:pt x="1449041" y="109202"/>
                  </a:lnTo>
                  <a:lnTo>
                    <a:pt x="1435241" y="113130"/>
                  </a:lnTo>
                  <a:lnTo>
                    <a:pt x="1421440" y="117143"/>
                  </a:lnTo>
                  <a:lnTo>
                    <a:pt x="1407640" y="121244"/>
                  </a:lnTo>
                  <a:lnTo>
                    <a:pt x="1393839" y="125432"/>
                  </a:lnTo>
                  <a:lnTo>
                    <a:pt x="1380039" y="129708"/>
                  </a:lnTo>
                  <a:lnTo>
                    <a:pt x="1366239" y="134073"/>
                  </a:lnTo>
                  <a:lnTo>
                    <a:pt x="1352438" y="138528"/>
                  </a:lnTo>
                  <a:lnTo>
                    <a:pt x="1338638" y="143074"/>
                  </a:lnTo>
                  <a:lnTo>
                    <a:pt x="1324837" y="147712"/>
                  </a:lnTo>
                  <a:lnTo>
                    <a:pt x="1311037" y="152443"/>
                  </a:lnTo>
                  <a:lnTo>
                    <a:pt x="1297237" y="157268"/>
                  </a:lnTo>
                  <a:lnTo>
                    <a:pt x="1283436" y="162187"/>
                  </a:lnTo>
                  <a:lnTo>
                    <a:pt x="1269636" y="167203"/>
                  </a:lnTo>
                  <a:lnTo>
                    <a:pt x="1255835" y="172317"/>
                  </a:lnTo>
                  <a:lnTo>
                    <a:pt x="1242035" y="177528"/>
                  </a:lnTo>
                  <a:lnTo>
                    <a:pt x="1228235" y="182839"/>
                  </a:lnTo>
                  <a:lnTo>
                    <a:pt x="1214434" y="188250"/>
                  </a:lnTo>
                  <a:lnTo>
                    <a:pt x="1200634" y="193763"/>
                  </a:lnTo>
                  <a:lnTo>
                    <a:pt x="1186833" y="199378"/>
                  </a:lnTo>
                  <a:lnTo>
                    <a:pt x="1173033" y="205097"/>
                  </a:lnTo>
                  <a:lnTo>
                    <a:pt x="1159233" y="210920"/>
                  </a:lnTo>
                  <a:lnTo>
                    <a:pt x="1145432" y="216848"/>
                  </a:lnTo>
                  <a:lnTo>
                    <a:pt x="1131632" y="222881"/>
                  </a:lnTo>
                  <a:lnTo>
                    <a:pt x="1117831" y="229021"/>
                  </a:lnTo>
                  <a:lnTo>
                    <a:pt x="1104031" y="235268"/>
                  </a:lnTo>
                  <a:lnTo>
                    <a:pt x="1090231" y="241622"/>
                  </a:lnTo>
                  <a:lnTo>
                    <a:pt x="1076430" y="248084"/>
                  </a:lnTo>
                  <a:lnTo>
                    <a:pt x="1062630" y="254654"/>
                  </a:lnTo>
                  <a:lnTo>
                    <a:pt x="1048829" y="261333"/>
                  </a:lnTo>
                  <a:lnTo>
                    <a:pt x="1035029" y="268119"/>
                  </a:lnTo>
                  <a:lnTo>
                    <a:pt x="1021229" y="275014"/>
                  </a:lnTo>
                  <a:lnTo>
                    <a:pt x="1007428" y="282016"/>
                  </a:lnTo>
                  <a:lnTo>
                    <a:pt x="993628" y="289127"/>
                  </a:lnTo>
                  <a:lnTo>
                    <a:pt x="979827" y="296345"/>
                  </a:lnTo>
                  <a:lnTo>
                    <a:pt x="966027" y="303671"/>
                  </a:lnTo>
                  <a:lnTo>
                    <a:pt x="952227" y="311103"/>
                  </a:lnTo>
                  <a:lnTo>
                    <a:pt x="938426" y="318643"/>
                  </a:lnTo>
                  <a:lnTo>
                    <a:pt x="924626" y="326288"/>
                  </a:lnTo>
                  <a:lnTo>
                    <a:pt x="910826" y="334039"/>
                  </a:lnTo>
                  <a:lnTo>
                    <a:pt x="897025" y="341895"/>
                  </a:lnTo>
                  <a:lnTo>
                    <a:pt x="883225" y="349856"/>
                  </a:lnTo>
                  <a:lnTo>
                    <a:pt x="869424" y="357920"/>
                  </a:lnTo>
                  <a:lnTo>
                    <a:pt x="855624" y="366088"/>
                  </a:lnTo>
                  <a:lnTo>
                    <a:pt x="841824" y="374359"/>
                  </a:lnTo>
                  <a:lnTo>
                    <a:pt x="828023" y="382731"/>
                  </a:lnTo>
                  <a:lnTo>
                    <a:pt x="814223" y="391205"/>
                  </a:lnTo>
                  <a:lnTo>
                    <a:pt x="800422" y="399779"/>
                  </a:lnTo>
                  <a:lnTo>
                    <a:pt x="786622" y="408454"/>
                  </a:lnTo>
                  <a:lnTo>
                    <a:pt x="772822" y="417228"/>
                  </a:lnTo>
                  <a:lnTo>
                    <a:pt x="759021" y="426100"/>
                  </a:lnTo>
                  <a:lnTo>
                    <a:pt x="745221" y="435070"/>
                  </a:lnTo>
                  <a:lnTo>
                    <a:pt x="731420" y="444137"/>
                  </a:lnTo>
                  <a:lnTo>
                    <a:pt x="717620" y="453301"/>
                  </a:lnTo>
                  <a:lnTo>
                    <a:pt x="703820" y="462560"/>
                  </a:lnTo>
                  <a:lnTo>
                    <a:pt x="690019" y="471914"/>
                  </a:lnTo>
                  <a:lnTo>
                    <a:pt x="676219" y="481362"/>
                  </a:lnTo>
                  <a:lnTo>
                    <a:pt x="662418" y="490904"/>
                  </a:lnTo>
                  <a:lnTo>
                    <a:pt x="648618" y="500539"/>
                  </a:lnTo>
                  <a:lnTo>
                    <a:pt x="634818" y="510266"/>
                  </a:lnTo>
                  <a:lnTo>
                    <a:pt x="621017" y="520084"/>
                  </a:lnTo>
                  <a:lnTo>
                    <a:pt x="607217" y="529993"/>
                  </a:lnTo>
                  <a:lnTo>
                    <a:pt x="593416" y="539992"/>
                  </a:lnTo>
                  <a:lnTo>
                    <a:pt x="579616" y="550081"/>
                  </a:lnTo>
                  <a:lnTo>
                    <a:pt x="565816" y="560258"/>
                  </a:lnTo>
                  <a:lnTo>
                    <a:pt x="552015" y="570522"/>
                  </a:lnTo>
                  <a:lnTo>
                    <a:pt x="538215" y="580875"/>
                  </a:lnTo>
                  <a:lnTo>
                    <a:pt x="524414" y="591313"/>
                  </a:lnTo>
                  <a:lnTo>
                    <a:pt x="510614" y="601838"/>
                  </a:lnTo>
                  <a:lnTo>
                    <a:pt x="496814" y="612449"/>
                  </a:lnTo>
                  <a:lnTo>
                    <a:pt x="483013" y="623143"/>
                  </a:lnTo>
                  <a:lnTo>
                    <a:pt x="469213" y="633922"/>
                  </a:lnTo>
                  <a:lnTo>
                    <a:pt x="455413" y="644785"/>
                  </a:lnTo>
                  <a:lnTo>
                    <a:pt x="441612" y="655730"/>
                  </a:lnTo>
                  <a:lnTo>
                    <a:pt x="427812" y="666758"/>
                  </a:lnTo>
                  <a:lnTo>
                    <a:pt x="414011" y="677867"/>
                  </a:lnTo>
                  <a:lnTo>
                    <a:pt x="400211" y="689057"/>
                  </a:lnTo>
                  <a:lnTo>
                    <a:pt x="386411" y="700328"/>
                  </a:lnTo>
                  <a:lnTo>
                    <a:pt x="372610" y="711679"/>
                  </a:lnTo>
                  <a:lnTo>
                    <a:pt x="358810" y="723109"/>
                  </a:lnTo>
                  <a:lnTo>
                    <a:pt x="345009" y="734617"/>
                  </a:lnTo>
                  <a:lnTo>
                    <a:pt x="331209" y="746204"/>
                  </a:lnTo>
                  <a:lnTo>
                    <a:pt x="317409" y="757869"/>
                  </a:lnTo>
                  <a:lnTo>
                    <a:pt x="303608" y="769610"/>
                  </a:lnTo>
                  <a:lnTo>
                    <a:pt x="289808" y="781428"/>
                  </a:lnTo>
                  <a:lnTo>
                    <a:pt x="276007" y="793323"/>
                  </a:lnTo>
                  <a:lnTo>
                    <a:pt x="262207" y="805292"/>
                  </a:lnTo>
                  <a:lnTo>
                    <a:pt x="248407" y="817337"/>
                  </a:lnTo>
                  <a:lnTo>
                    <a:pt x="234606" y="829456"/>
                  </a:lnTo>
                  <a:lnTo>
                    <a:pt x="220806" y="841649"/>
                  </a:lnTo>
                  <a:lnTo>
                    <a:pt x="207005" y="853915"/>
                  </a:lnTo>
                  <a:lnTo>
                    <a:pt x="193205" y="866254"/>
                  </a:lnTo>
                  <a:lnTo>
                    <a:pt x="179405" y="878665"/>
                  </a:lnTo>
                  <a:lnTo>
                    <a:pt x="165604" y="891148"/>
                  </a:lnTo>
                  <a:lnTo>
                    <a:pt x="151804" y="903703"/>
                  </a:lnTo>
                  <a:lnTo>
                    <a:pt x="138003" y="916328"/>
                  </a:lnTo>
                  <a:lnTo>
                    <a:pt x="124203" y="929023"/>
                  </a:lnTo>
                  <a:lnTo>
                    <a:pt x="110403" y="941789"/>
                  </a:lnTo>
                  <a:lnTo>
                    <a:pt x="96602" y="954623"/>
                  </a:lnTo>
                  <a:lnTo>
                    <a:pt x="82802" y="967526"/>
                  </a:lnTo>
                  <a:lnTo>
                    <a:pt x="69001" y="980498"/>
                  </a:lnTo>
                  <a:lnTo>
                    <a:pt x="55201" y="993537"/>
                  </a:lnTo>
                  <a:lnTo>
                    <a:pt x="41401" y="1006643"/>
                  </a:lnTo>
                  <a:lnTo>
                    <a:pt x="27600" y="1019816"/>
                  </a:lnTo>
                  <a:lnTo>
                    <a:pt x="13800" y="1033056"/>
                  </a:lnTo>
                  <a:lnTo>
                    <a:pt x="0" y="1046361"/>
                  </a:lnTo>
                  <a:close/>
                </a:path>
              </a:pathLst>
            </a:custGeom>
            <a:solidFill>
              <a:srgbClr val="00AB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48686" y="2032204"/>
              <a:ext cx="2967084" cy="936519"/>
            </a:xfrm>
            <a:custGeom>
              <a:avLst/>
              <a:pathLst>
                <a:path w="2967084" h="936519">
                  <a:moveTo>
                    <a:pt x="0" y="936519"/>
                  </a:moveTo>
                  <a:lnTo>
                    <a:pt x="0" y="936519"/>
                  </a:lnTo>
                  <a:lnTo>
                    <a:pt x="13800" y="925079"/>
                  </a:lnTo>
                  <a:lnTo>
                    <a:pt x="27600" y="913692"/>
                  </a:lnTo>
                  <a:lnTo>
                    <a:pt x="41401" y="902357"/>
                  </a:lnTo>
                  <a:lnTo>
                    <a:pt x="55201" y="891076"/>
                  </a:lnTo>
                  <a:lnTo>
                    <a:pt x="69001" y="879849"/>
                  </a:lnTo>
                  <a:lnTo>
                    <a:pt x="82802" y="868675"/>
                  </a:lnTo>
                  <a:lnTo>
                    <a:pt x="96602" y="857557"/>
                  </a:lnTo>
                  <a:lnTo>
                    <a:pt x="110403" y="846493"/>
                  </a:lnTo>
                  <a:lnTo>
                    <a:pt x="124203" y="835484"/>
                  </a:lnTo>
                  <a:lnTo>
                    <a:pt x="138003" y="824532"/>
                  </a:lnTo>
                  <a:lnTo>
                    <a:pt x="151804" y="813635"/>
                  </a:lnTo>
                  <a:lnTo>
                    <a:pt x="165604" y="802795"/>
                  </a:lnTo>
                  <a:lnTo>
                    <a:pt x="179405" y="792013"/>
                  </a:lnTo>
                  <a:lnTo>
                    <a:pt x="193205" y="781287"/>
                  </a:lnTo>
                  <a:lnTo>
                    <a:pt x="207005" y="770620"/>
                  </a:lnTo>
                  <a:lnTo>
                    <a:pt x="220806" y="760010"/>
                  </a:lnTo>
                  <a:lnTo>
                    <a:pt x="234606" y="749460"/>
                  </a:lnTo>
                  <a:lnTo>
                    <a:pt x="248407" y="738968"/>
                  </a:lnTo>
                  <a:lnTo>
                    <a:pt x="262207" y="728536"/>
                  </a:lnTo>
                  <a:lnTo>
                    <a:pt x="276007" y="718164"/>
                  </a:lnTo>
                  <a:lnTo>
                    <a:pt x="289808" y="707852"/>
                  </a:lnTo>
                  <a:lnTo>
                    <a:pt x="303608" y="697600"/>
                  </a:lnTo>
                  <a:lnTo>
                    <a:pt x="317409" y="687410"/>
                  </a:lnTo>
                  <a:lnTo>
                    <a:pt x="331209" y="677282"/>
                  </a:lnTo>
                  <a:lnTo>
                    <a:pt x="345009" y="667215"/>
                  </a:lnTo>
                  <a:lnTo>
                    <a:pt x="358810" y="657211"/>
                  </a:lnTo>
                  <a:lnTo>
                    <a:pt x="372610" y="647270"/>
                  </a:lnTo>
                  <a:lnTo>
                    <a:pt x="386411" y="637391"/>
                  </a:lnTo>
                  <a:lnTo>
                    <a:pt x="400211" y="627577"/>
                  </a:lnTo>
                  <a:lnTo>
                    <a:pt x="414011" y="617826"/>
                  </a:lnTo>
                  <a:lnTo>
                    <a:pt x="427812" y="608140"/>
                  </a:lnTo>
                  <a:lnTo>
                    <a:pt x="441612" y="598519"/>
                  </a:lnTo>
                  <a:lnTo>
                    <a:pt x="455413" y="588964"/>
                  </a:lnTo>
                  <a:lnTo>
                    <a:pt x="469213" y="579474"/>
                  </a:lnTo>
                  <a:lnTo>
                    <a:pt x="483013" y="570050"/>
                  </a:lnTo>
                  <a:lnTo>
                    <a:pt x="496814" y="560693"/>
                  </a:lnTo>
                  <a:lnTo>
                    <a:pt x="510614" y="551403"/>
                  </a:lnTo>
                  <a:lnTo>
                    <a:pt x="524414" y="542180"/>
                  </a:lnTo>
                  <a:lnTo>
                    <a:pt x="538215" y="533026"/>
                  </a:lnTo>
                  <a:lnTo>
                    <a:pt x="552015" y="523940"/>
                  </a:lnTo>
                  <a:lnTo>
                    <a:pt x="565816" y="514923"/>
                  </a:lnTo>
                  <a:lnTo>
                    <a:pt x="579616" y="505975"/>
                  </a:lnTo>
                  <a:lnTo>
                    <a:pt x="593416" y="497097"/>
                  </a:lnTo>
                  <a:lnTo>
                    <a:pt x="607217" y="488289"/>
                  </a:lnTo>
                  <a:lnTo>
                    <a:pt x="621017" y="479551"/>
                  </a:lnTo>
                  <a:lnTo>
                    <a:pt x="634818" y="470885"/>
                  </a:lnTo>
                  <a:lnTo>
                    <a:pt x="648618" y="462290"/>
                  </a:lnTo>
                  <a:lnTo>
                    <a:pt x="662418" y="453766"/>
                  </a:lnTo>
                  <a:lnTo>
                    <a:pt x="676219" y="445316"/>
                  </a:lnTo>
                  <a:lnTo>
                    <a:pt x="690019" y="436937"/>
                  </a:lnTo>
                  <a:lnTo>
                    <a:pt x="703820" y="428632"/>
                  </a:lnTo>
                  <a:lnTo>
                    <a:pt x="717620" y="420401"/>
                  </a:lnTo>
                  <a:lnTo>
                    <a:pt x="731420" y="412243"/>
                  </a:lnTo>
                  <a:lnTo>
                    <a:pt x="745221" y="404159"/>
                  </a:lnTo>
                  <a:lnTo>
                    <a:pt x="759021" y="396150"/>
                  </a:lnTo>
                  <a:lnTo>
                    <a:pt x="772822" y="388216"/>
                  </a:lnTo>
                  <a:lnTo>
                    <a:pt x="786622" y="380358"/>
                  </a:lnTo>
                  <a:lnTo>
                    <a:pt x="800422" y="372575"/>
                  </a:lnTo>
                  <a:lnTo>
                    <a:pt x="814223" y="364867"/>
                  </a:lnTo>
                  <a:lnTo>
                    <a:pt x="828023" y="357236"/>
                  </a:lnTo>
                  <a:lnTo>
                    <a:pt x="841824" y="349682"/>
                  </a:lnTo>
                  <a:lnTo>
                    <a:pt x="855624" y="342204"/>
                  </a:lnTo>
                  <a:lnTo>
                    <a:pt x="869424" y="334803"/>
                  </a:lnTo>
                  <a:lnTo>
                    <a:pt x="883225" y="327479"/>
                  </a:lnTo>
                  <a:lnTo>
                    <a:pt x="897025" y="320233"/>
                  </a:lnTo>
                  <a:lnTo>
                    <a:pt x="910826" y="313064"/>
                  </a:lnTo>
                  <a:lnTo>
                    <a:pt x="924626" y="305973"/>
                  </a:lnTo>
                  <a:lnTo>
                    <a:pt x="938426" y="298960"/>
                  </a:lnTo>
                  <a:lnTo>
                    <a:pt x="952227" y="292025"/>
                  </a:lnTo>
                  <a:lnTo>
                    <a:pt x="966027" y="285168"/>
                  </a:lnTo>
                  <a:lnTo>
                    <a:pt x="979827" y="278390"/>
                  </a:lnTo>
                  <a:lnTo>
                    <a:pt x="993628" y="271689"/>
                  </a:lnTo>
                  <a:lnTo>
                    <a:pt x="1007428" y="265068"/>
                  </a:lnTo>
                  <a:lnTo>
                    <a:pt x="1021229" y="258525"/>
                  </a:lnTo>
                  <a:lnTo>
                    <a:pt x="1035029" y="252061"/>
                  </a:lnTo>
                  <a:lnTo>
                    <a:pt x="1048829" y="245676"/>
                  </a:lnTo>
                  <a:lnTo>
                    <a:pt x="1062630" y="239370"/>
                  </a:lnTo>
                  <a:lnTo>
                    <a:pt x="1076430" y="233143"/>
                  </a:lnTo>
                  <a:lnTo>
                    <a:pt x="1090231" y="226996"/>
                  </a:lnTo>
                  <a:lnTo>
                    <a:pt x="1104031" y="220930"/>
                  </a:lnTo>
                  <a:lnTo>
                    <a:pt x="1117831" y="214943"/>
                  </a:lnTo>
                  <a:lnTo>
                    <a:pt x="1131632" y="209037"/>
                  </a:lnTo>
                  <a:lnTo>
                    <a:pt x="1145432" y="203212"/>
                  </a:lnTo>
                  <a:lnTo>
                    <a:pt x="1159233" y="197468"/>
                  </a:lnTo>
                  <a:lnTo>
                    <a:pt x="1173033" y="191806"/>
                  </a:lnTo>
                  <a:lnTo>
                    <a:pt x="1186833" y="186226"/>
                  </a:lnTo>
                  <a:lnTo>
                    <a:pt x="1200634" y="180729"/>
                  </a:lnTo>
                  <a:lnTo>
                    <a:pt x="1214434" y="175315"/>
                  </a:lnTo>
                  <a:lnTo>
                    <a:pt x="1228235" y="169984"/>
                  </a:lnTo>
                  <a:lnTo>
                    <a:pt x="1242035" y="164738"/>
                  </a:lnTo>
                  <a:lnTo>
                    <a:pt x="1255835" y="159576"/>
                  </a:lnTo>
                  <a:lnTo>
                    <a:pt x="1269636" y="154500"/>
                  </a:lnTo>
                  <a:lnTo>
                    <a:pt x="1283436" y="149509"/>
                  </a:lnTo>
                  <a:lnTo>
                    <a:pt x="1297237" y="144603"/>
                  </a:lnTo>
                  <a:lnTo>
                    <a:pt x="1311037" y="139784"/>
                  </a:lnTo>
                  <a:lnTo>
                    <a:pt x="1324837" y="135051"/>
                  </a:lnTo>
                  <a:lnTo>
                    <a:pt x="1338638" y="130406"/>
                  </a:lnTo>
                  <a:lnTo>
                    <a:pt x="1352438" y="125847"/>
                  </a:lnTo>
                  <a:lnTo>
                    <a:pt x="1366239" y="121375"/>
                  </a:lnTo>
                  <a:lnTo>
                    <a:pt x="1380039" y="116991"/>
                  </a:lnTo>
                  <a:lnTo>
                    <a:pt x="1393839" y="112694"/>
                  </a:lnTo>
                  <a:lnTo>
                    <a:pt x="1407640" y="108485"/>
                  </a:lnTo>
                  <a:lnTo>
                    <a:pt x="1421440" y="104363"/>
                  </a:lnTo>
                  <a:lnTo>
                    <a:pt x="1435241" y="100329"/>
                  </a:lnTo>
                  <a:lnTo>
                    <a:pt x="1449041" y="96383"/>
                  </a:lnTo>
                  <a:lnTo>
                    <a:pt x="1462841" y="92524"/>
                  </a:lnTo>
                  <a:lnTo>
                    <a:pt x="1476642" y="88753"/>
                  </a:lnTo>
                  <a:lnTo>
                    <a:pt x="1490442" y="85067"/>
                  </a:lnTo>
                  <a:lnTo>
                    <a:pt x="1504242" y="81467"/>
                  </a:lnTo>
                  <a:lnTo>
                    <a:pt x="1518043" y="77949"/>
                  </a:lnTo>
                  <a:lnTo>
                    <a:pt x="1531843" y="74514"/>
                  </a:lnTo>
                  <a:lnTo>
                    <a:pt x="1545644" y="71159"/>
                  </a:lnTo>
                  <a:lnTo>
                    <a:pt x="1559444" y="67882"/>
                  </a:lnTo>
                  <a:lnTo>
                    <a:pt x="1573244" y="64684"/>
                  </a:lnTo>
                  <a:lnTo>
                    <a:pt x="1587045" y="61562"/>
                  </a:lnTo>
                  <a:lnTo>
                    <a:pt x="1600845" y="58514"/>
                  </a:lnTo>
                  <a:lnTo>
                    <a:pt x="1614646" y="55540"/>
                  </a:lnTo>
                  <a:lnTo>
                    <a:pt x="1628446" y="52638"/>
                  </a:lnTo>
                  <a:lnTo>
                    <a:pt x="1642246" y="49807"/>
                  </a:lnTo>
                  <a:lnTo>
                    <a:pt x="1656047" y="47047"/>
                  </a:lnTo>
                  <a:lnTo>
                    <a:pt x="1669847" y="44354"/>
                  </a:lnTo>
                  <a:lnTo>
                    <a:pt x="1683648" y="41730"/>
                  </a:lnTo>
                  <a:lnTo>
                    <a:pt x="1697448" y="39172"/>
                  </a:lnTo>
                  <a:lnTo>
                    <a:pt x="1711248" y="36680"/>
                  </a:lnTo>
                  <a:lnTo>
                    <a:pt x="1725049" y="34253"/>
                  </a:lnTo>
                  <a:lnTo>
                    <a:pt x="1738849" y="31891"/>
                  </a:lnTo>
                  <a:lnTo>
                    <a:pt x="1752650" y="29593"/>
                  </a:lnTo>
                  <a:lnTo>
                    <a:pt x="1766450" y="27360"/>
                  </a:lnTo>
                  <a:lnTo>
                    <a:pt x="1780250" y="25191"/>
                  </a:lnTo>
                  <a:lnTo>
                    <a:pt x="1794051" y="23086"/>
                  </a:lnTo>
                  <a:lnTo>
                    <a:pt x="1807851" y="21047"/>
                  </a:lnTo>
                  <a:lnTo>
                    <a:pt x="1821652" y="19075"/>
                  </a:lnTo>
                  <a:lnTo>
                    <a:pt x="1835452" y="17170"/>
                  </a:lnTo>
                  <a:lnTo>
                    <a:pt x="1849252" y="15336"/>
                  </a:lnTo>
                  <a:lnTo>
                    <a:pt x="1863053" y="13574"/>
                  </a:lnTo>
                  <a:lnTo>
                    <a:pt x="1876853" y="11889"/>
                  </a:lnTo>
                  <a:lnTo>
                    <a:pt x="1890654" y="10283"/>
                  </a:lnTo>
                  <a:lnTo>
                    <a:pt x="1904454" y="8761"/>
                  </a:lnTo>
                  <a:lnTo>
                    <a:pt x="1918254" y="7330"/>
                  </a:lnTo>
                  <a:lnTo>
                    <a:pt x="1932055" y="5995"/>
                  </a:lnTo>
                  <a:lnTo>
                    <a:pt x="1945855" y="4764"/>
                  </a:lnTo>
                  <a:lnTo>
                    <a:pt x="1959655" y="3647"/>
                  </a:lnTo>
                  <a:lnTo>
                    <a:pt x="1973456" y="2652"/>
                  </a:lnTo>
                  <a:lnTo>
                    <a:pt x="1987256" y="1793"/>
                  </a:lnTo>
                  <a:lnTo>
                    <a:pt x="2001057" y="1082"/>
                  </a:lnTo>
                  <a:lnTo>
                    <a:pt x="2014857" y="534"/>
                  </a:lnTo>
                  <a:lnTo>
                    <a:pt x="2028657" y="167"/>
                  </a:lnTo>
                  <a:lnTo>
                    <a:pt x="2042458" y="0"/>
                  </a:lnTo>
                  <a:lnTo>
                    <a:pt x="2056258" y="53"/>
                  </a:lnTo>
                  <a:lnTo>
                    <a:pt x="2070059" y="352"/>
                  </a:lnTo>
                  <a:lnTo>
                    <a:pt x="2083859" y="922"/>
                  </a:lnTo>
                  <a:lnTo>
                    <a:pt x="2097659" y="1792"/>
                  </a:lnTo>
                  <a:lnTo>
                    <a:pt x="2111460" y="2993"/>
                  </a:lnTo>
                  <a:lnTo>
                    <a:pt x="2125260" y="4560"/>
                  </a:lnTo>
                  <a:lnTo>
                    <a:pt x="2139061" y="6527"/>
                  </a:lnTo>
                  <a:lnTo>
                    <a:pt x="2152861" y="8933"/>
                  </a:lnTo>
                  <a:lnTo>
                    <a:pt x="2166661" y="11817"/>
                  </a:lnTo>
                  <a:lnTo>
                    <a:pt x="2180462" y="15218"/>
                  </a:lnTo>
                  <a:lnTo>
                    <a:pt x="2194262" y="19174"/>
                  </a:lnTo>
                  <a:lnTo>
                    <a:pt x="2208063" y="23724"/>
                  </a:lnTo>
                  <a:lnTo>
                    <a:pt x="2221863" y="28902"/>
                  </a:lnTo>
                  <a:lnTo>
                    <a:pt x="2235663" y="34739"/>
                  </a:lnTo>
                  <a:lnTo>
                    <a:pt x="2249464" y="41259"/>
                  </a:lnTo>
                  <a:lnTo>
                    <a:pt x="2263264" y="48482"/>
                  </a:lnTo>
                  <a:lnTo>
                    <a:pt x="2277065" y="56417"/>
                  </a:lnTo>
                  <a:lnTo>
                    <a:pt x="2290865" y="65065"/>
                  </a:lnTo>
                  <a:lnTo>
                    <a:pt x="2304665" y="74417"/>
                  </a:lnTo>
                  <a:lnTo>
                    <a:pt x="2318466" y="84454"/>
                  </a:lnTo>
                  <a:lnTo>
                    <a:pt x="2332266" y="95147"/>
                  </a:lnTo>
                  <a:lnTo>
                    <a:pt x="2346067" y="106458"/>
                  </a:lnTo>
                  <a:lnTo>
                    <a:pt x="2359867" y="118341"/>
                  </a:lnTo>
                  <a:lnTo>
                    <a:pt x="2373667" y="130744"/>
                  </a:lnTo>
                  <a:lnTo>
                    <a:pt x="2387468" y="143614"/>
                  </a:lnTo>
                  <a:lnTo>
                    <a:pt x="2401268" y="156898"/>
                  </a:lnTo>
                  <a:lnTo>
                    <a:pt x="2415068" y="170546"/>
                  </a:lnTo>
                  <a:lnTo>
                    <a:pt x="2428869" y="184512"/>
                  </a:lnTo>
                  <a:lnTo>
                    <a:pt x="2442669" y="198761"/>
                  </a:lnTo>
                  <a:lnTo>
                    <a:pt x="2456470" y="213259"/>
                  </a:lnTo>
                  <a:lnTo>
                    <a:pt x="2470270" y="227981"/>
                  </a:lnTo>
                  <a:lnTo>
                    <a:pt x="2484070" y="242904"/>
                  </a:lnTo>
                  <a:lnTo>
                    <a:pt x="2497871" y="258010"/>
                  </a:lnTo>
                  <a:lnTo>
                    <a:pt x="2511671" y="273282"/>
                  </a:lnTo>
                  <a:lnTo>
                    <a:pt x="2525472" y="288705"/>
                  </a:lnTo>
                  <a:lnTo>
                    <a:pt x="2539272" y="304266"/>
                  </a:lnTo>
                  <a:lnTo>
                    <a:pt x="2553072" y="319950"/>
                  </a:lnTo>
                  <a:lnTo>
                    <a:pt x="2566873" y="335746"/>
                  </a:lnTo>
                  <a:lnTo>
                    <a:pt x="2580673" y="351644"/>
                  </a:lnTo>
                  <a:lnTo>
                    <a:pt x="2594474" y="367631"/>
                  </a:lnTo>
                  <a:lnTo>
                    <a:pt x="2608274" y="383700"/>
                  </a:lnTo>
                  <a:lnTo>
                    <a:pt x="2622074" y="399842"/>
                  </a:lnTo>
                  <a:lnTo>
                    <a:pt x="2635875" y="416048"/>
                  </a:lnTo>
                  <a:lnTo>
                    <a:pt x="2649675" y="432311"/>
                  </a:lnTo>
                  <a:lnTo>
                    <a:pt x="2663476" y="448625"/>
                  </a:lnTo>
                  <a:lnTo>
                    <a:pt x="2677276" y="464985"/>
                  </a:lnTo>
                  <a:lnTo>
                    <a:pt x="2691076" y="481384"/>
                  </a:lnTo>
                  <a:lnTo>
                    <a:pt x="2704877" y="497818"/>
                  </a:lnTo>
                  <a:lnTo>
                    <a:pt x="2718677" y="514283"/>
                  </a:lnTo>
                  <a:lnTo>
                    <a:pt x="2732478" y="530775"/>
                  </a:lnTo>
                  <a:lnTo>
                    <a:pt x="2746278" y="547292"/>
                  </a:lnTo>
                  <a:lnTo>
                    <a:pt x="2760078" y="563829"/>
                  </a:lnTo>
                  <a:lnTo>
                    <a:pt x="2773879" y="580384"/>
                  </a:lnTo>
                  <a:lnTo>
                    <a:pt x="2787679" y="596955"/>
                  </a:lnTo>
                  <a:lnTo>
                    <a:pt x="2801480" y="613541"/>
                  </a:lnTo>
                  <a:lnTo>
                    <a:pt x="2815280" y="630138"/>
                  </a:lnTo>
                  <a:lnTo>
                    <a:pt x="2829080" y="646746"/>
                  </a:lnTo>
                  <a:lnTo>
                    <a:pt x="2842881" y="663363"/>
                  </a:lnTo>
                  <a:lnTo>
                    <a:pt x="2856681" y="679988"/>
                  </a:lnTo>
                  <a:lnTo>
                    <a:pt x="2870482" y="696620"/>
                  </a:lnTo>
                  <a:lnTo>
                    <a:pt x="2884282" y="713258"/>
                  </a:lnTo>
                  <a:lnTo>
                    <a:pt x="2898082" y="729900"/>
                  </a:lnTo>
                  <a:lnTo>
                    <a:pt x="2911883" y="746548"/>
                  </a:lnTo>
                  <a:lnTo>
                    <a:pt x="2925683" y="763198"/>
                  </a:lnTo>
                  <a:lnTo>
                    <a:pt x="2939483" y="779853"/>
                  </a:lnTo>
                  <a:lnTo>
                    <a:pt x="2953284" y="796509"/>
                  </a:lnTo>
                  <a:lnTo>
                    <a:pt x="2967084" y="813168"/>
                  </a:lnTo>
                  <a:lnTo>
                    <a:pt x="2967084" y="8131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48686" y="2049589"/>
              <a:ext cx="2967084" cy="1028975"/>
            </a:xfrm>
            <a:custGeom>
              <a:avLst/>
              <a:pathLst>
                <a:path w="2967084" h="1028975">
                  <a:moveTo>
                    <a:pt x="2967084" y="927230"/>
                  </a:moveTo>
                  <a:lnTo>
                    <a:pt x="2967084" y="927230"/>
                  </a:lnTo>
                  <a:lnTo>
                    <a:pt x="2953284" y="907552"/>
                  </a:lnTo>
                  <a:lnTo>
                    <a:pt x="2939483" y="887879"/>
                  </a:lnTo>
                  <a:lnTo>
                    <a:pt x="2925683" y="868210"/>
                  </a:lnTo>
                  <a:lnTo>
                    <a:pt x="2911883" y="848546"/>
                  </a:lnTo>
                  <a:lnTo>
                    <a:pt x="2898082" y="828887"/>
                  </a:lnTo>
                  <a:lnTo>
                    <a:pt x="2884282" y="809234"/>
                  </a:lnTo>
                  <a:lnTo>
                    <a:pt x="2870482" y="789589"/>
                  </a:lnTo>
                  <a:lnTo>
                    <a:pt x="2856681" y="769951"/>
                  </a:lnTo>
                  <a:lnTo>
                    <a:pt x="2842881" y="750322"/>
                  </a:lnTo>
                  <a:lnTo>
                    <a:pt x="2829080" y="730703"/>
                  </a:lnTo>
                  <a:lnTo>
                    <a:pt x="2815280" y="711096"/>
                  </a:lnTo>
                  <a:lnTo>
                    <a:pt x="2801480" y="691502"/>
                  </a:lnTo>
                  <a:lnTo>
                    <a:pt x="2787679" y="671924"/>
                  </a:lnTo>
                  <a:lnTo>
                    <a:pt x="2773879" y="652363"/>
                  </a:lnTo>
                  <a:lnTo>
                    <a:pt x="2760078" y="632822"/>
                  </a:lnTo>
                  <a:lnTo>
                    <a:pt x="2746278" y="613304"/>
                  </a:lnTo>
                  <a:lnTo>
                    <a:pt x="2732478" y="593813"/>
                  </a:lnTo>
                  <a:lnTo>
                    <a:pt x="2718677" y="574352"/>
                  </a:lnTo>
                  <a:lnTo>
                    <a:pt x="2704877" y="554925"/>
                  </a:lnTo>
                  <a:lnTo>
                    <a:pt x="2691076" y="535539"/>
                  </a:lnTo>
                  <a:lnTo>
                    <a:pt x="2677276" y="516200"/>
                  </a:lnTo>
                  <a:lnTo>
                    <a:pt x="2663476" y="496914"/>
                  </a:lnTo>
                  <a:lnTo>
                    <a:pt x="2649675" y="477689"/>
                  </a:lnTo>
                  <a:lnTo>
                    <a:pt x="2635875" y="458535"/>
                  </a:lnTo>
                  <a:lnTo>
                    <a:pt x="2622074" y="439462"/>
                  </a:lnTo>
                  <a:lnTo>
                    <a:pt x="2608274" y="420484"/>
                  </a:lnTo>
                  <a:lnTo>
                    <a:pt x="2594474" y="401613"/>
                  </a:lnTo>
                  <a:lnTo>
                    <a:pt x="2580673" y="382868"/>
                  </a:lnTo>
                  <a:lnTo>
                    <a:pt x="2566873" y="364268"/>
                  </a:lnTo>
                  <a:lnTo>
                    <a:pt x="2553072" y="345833"/>
                  </a:lnTo>
                  <a:lnTo>
                    <a:pt x="2539272" y="327590"/>
                  </a:lnTo>
                  <a:lnTo>
                    <a:pt x="2525472" y="309565"/>
                  </a:lnTo>
                  <a:lnTo>
                    <a:pt x="2511671" y="291791"/>
                  </a:lnTo>
                  <a:lnTo>
                    <a:pt x="2497871" y="274301"/>
                  </a:lnTo>
                  <a:lnTo>
                    <a:pt x="2484070" y="257133"/>
                  </a:lnTo>
                  <a:lnTo>
                    <a:pt x="2470270" y="240327"/>
                  </a:lnTo>
                  <a:lnTo>
                    <a:pt x="2456470" y="223927"/>
                  </a:lnTo>
                  <a:lnTo>
                    <a:pt x="2442669" y="207975"/>
                  </a:lnTo>
                  <a:lnTo>
                    <a:pt x="2428869" y="192515"/>
                  </a:lnTo>
                  <a:lnTo>
                    <a:pt x="2415068" y="177587"/>
                  </a:lnTo>
                  <a:lnTo>
                    <a:pt x="2401268" y="163225"/>
                  </a:lnTo>
                  <a:lnTo>
                    <a:pt x="2387468" y="149460"/>
                  </a:lnTo>
                  <a:lnTo>
                    <a:pt x="2373667" y="136314"/>
                  </a:lnTo>
                  <a:lnTo>
                    <a:pt x="2359867" y="123803"/>
                  </a:lnTo>
                  <a:lnTo>
                    <a:pt x="2346067" y="111939"/>
                  </a:lnTo>
                  <a:lnTo>
                    <a:pt x="2332266" y="100730"/>
                  </a:lnTo>
                  <a:lnTo>
                    <a:pt x="2318466" y="90180"/>
                  </a:lnTo>
                  <a:lnTo>
                    <a:pt x="2304665" y="80291"/>
                  </a:lnTo>
                  <a:lnTo>
                    <a:pt x="2290865" y="71063"/>
                  </a:lnTo>
                  <a:lnTo>
                    <a:pt x="2277065" y="62493"/>
                  </a:lnTo>
                  <a:lnTo>
                    <a:pt x="2263264" y="54575"/>
                  </a:lnTo>
                  <a:lnTo>
                    <a:pt x="2249464" y="47300"/>
                  </a:lnTo>
                  <a:lnTo>
                    <a:pt x="2235663" y="40655"/>
                  </a:lnTo>
                  <a:lnTo>
                    <a:pt x="2221863" y="34623"/>
                  </a:lnTo>
                  <a:lnTo>
                    <a:pt x="2208063" y="29186"/>
                  </a:lnTo>
                  <a:lnTo>
                    <a:pt x="2194262" y="24319"/>
                  </a:lnTo>
                  <a:lnTo>
                    <a:pt x="2180462" y="19998"/>
                  </a:lnTo>
                  <a:lnTo>
                    <a:pt x="2166661" y="16194"/>
                  </a:lnTo>
                  <a:lnTo>
                    <a:pt x="2152861" y="12878"/>
                  </a:lnTo>
                  <a:lnTo>
                    <a:pt x="2139061" y="10018"/>
                  </a:lnTo>
                  <a:lnTo>
                    <a:pt x="2125260" y="7585"/>
                  </a:lnTo>
                  <a:lnTo>
                    <a:pt x="2111460" y="5547"/>
                  </a:lnTo>
                  <a:lnTo>
                    <a:pt x="2097659" y="3874"/>
                  </a:lnTo>
                  <a:lnTo>
                    <a:pt x="2083859" y="2537"/>
                  </a:lnTo>
                  <a:lnTo>
                    <a:pt x="2070059" y="1509"/>
                  </a:lnTo>
                  <a:lnTo>
                    <a:pt x="2056258" y="765"/>
                  </a:lnTo>
                  <a:lnTo>
                    <a:pt x="2042458" y="279"/>
                  </a:lnTo>
                  <a:lnTo>
                    <a:pt x="2028657" y="31"/>
                  </a:lnTo>
                  <a:lnTo>
                    <a:pt x="2014857" y="0"/>
                  </a:lnTo>
                  <a:lnTo>
                    <a:pt x="2001057" y="167"/>
                  </a:lnTo>
                  <a:lnTo>
                    <a:pt x="1987256" y="518"/>
                  </a:lnTo>
                  <a:lnTo>
                    <a:pt x="1973456" y="1036"/>
                  </a:lnTo>
                  <a:lnTo>
                    <a:pt x="1959655" y="1710"/>
                  </a:lnTo>
                  <a:lnTo>
                    <a:pt x="1945855" y="2527"/>
                  </a:lnTo>
                  <a:lnTo>
                    <a:pt x="1932055" y="3478"/>
                  </a:lnTo>
                  <a:lnTo>
                    <a:pt x="1918254" y="4554"/>
                  </a:lnTo>
                  <a:lnTo>
                    <a:pt x="1904454" y="5747"/>
                  </a:lnTo>
                  <a:lnTo>
                    <a:pt x="1890654" y="7050"/>
                  </a:lnTo>
                  <a:lnTo>
                    <a:pt x="1876853" y="8457"/>
                  </a:lnTo>
                  <a:lnTo>
                    <a:pt x="1863053" y="9964"/>
                  </a:lnTo>
                  <a:lnTo>
                    <a:pt x="1849252" y="11565"/>
                  </a:lnTo>
                  <a:lnTo>
                    <a:pt x="1835452" y="13257"/>
                  </a:lnTo>
                  <a:lnTo>
                    <a:pt x="1821652" y="15037"/>
                  </a:lnTo>
                  <a:lnTo>
                    <a:pt x="1807851" y="16901"/>
                  </a:lnTo>
                  <a:lnTo>
                    <a:pt x="1794051" y="18847"/>
                  </a:lnTo>
                  <a:lnTo>
                    <a:pt x="1780250" y="20873"/>
                  </a:lnTo>
                  <a:lnTo>
                    <a:pt x="1766450" y="22978"/>
                  </a:lnTo>
                  <a:lnTo>
                    <a:pt x="1752650" y="25159"/>
                  </a:lnTo>
                  <a:lnTo>
                    <a:pt x="1738849" y="27415"/>
                  </a:lnTo>
                  <a:lnTo>
                    <a:pt x="1725049" y="29745"/>
                  </a:lnTo>
                  <a:lnTo>
                    <a:pt x="1711248" y="32149"/>
                  </a:lnTo>
                  <a:lnTo>
                    <a:pt x="1697448" y="34625"/>
                  </a:lnTo>
                  <a:lnTo>
                    <a:pt x="1683648" y="37174"/>
                  </a:lnTo>
                  <a:lnTo>
                    <a:pt x="1669847" y="39795"/>
                  </a:lnTo>
                  <a:lnTo>
                    <a:pt x="1656047" y="42488"/>
                  </a:lnTo>
                  <a:lnTo>
                    <a:pt x="1642246" y="45252"/>
                  </a:lnTo>
                  <a:lnTo>
                    <a:pt x="1628446" y="48089"/>
                  </a:lnTo>
                  <a:lnTo>
                    <a:pt x="1614646" y="50998"/>
                  </a:lnTo>
                  <a:lnTo>
                    <a:pt x="1600845" y="53979"/>
                  </a:lnTo>
                  <a:lnTo>
                    <a:pt x="1587045" y="57034"/>
                  </a:lnTo>
                  <a:lnTo>
                    <a:pt x="1573244" y="60163"/>
                  </a:lnTo>
                  <a:lnTo>
                    <a:pt x="1559444" y="63367"/>
                  </a:lnTo>
                  <a:lnTo>
                    <a:pt x="1545644" y="66646"/>
                  </a:lnTo>
                  <a:lnTo>
                    <a:pt x="1531843" y="70002"/>
                  </a:lnTo>
                  <a:lnTo>
                    <a:pt x="1518043" y="73436"/>
                  </a:lnTo>
                  <a:lnTo>
                    <a:pt x="1504242" y="76948"/>
                  </a:lnTo>
                  <a:lnTo>
                    <a:pt x="1490442" y="80541"/>
                  </a:lnTo>
                  <a:lnTo>
                    <a:pt x="1476642" y="84216"/>
                  </a:lnTo>
                  <a:lnTo>
                    <a:pt x="1462841" y="87974"/>
                  </a:lnTo>
                  <a:lnTo>
                    <a:pt x="1449041" y="91816"/>
                  </a:lnTo>
                  <a:lnTo>
                    <a:pt x="1435241" y="95744"/>
                  </a:lnTo>
                  <a:lnTo>
                    <a:pt x="1421440" y="99758"/>
                  </a:lnTo>
                  <a:lnTo>
                    <a:pt x="1407640" y="103858"/>
                  </a:lnTo>
                  <a:lnTo>
                    <a:pt x="1393839" y="108046"/>
                  </a:lnTo>
                  <a:lnTo>
                    <a:pt x="1380039" y="112322"/>
                  </a:lnTo>
                  <a:lnTo>
                    <a:pt x="1366239" y="116687"/>
                  </a:lnTo>
                  <a:lnTo>
                    <a:pt x="1352438" y="121143"/>
                  </a:lnTo>
                  <a:lnTo>
                    <a:pt x="1338638" y="125689"/>
                  </a:lnTo>
                  <a:lnTo>
                    <a:pt x="1324837" y="130326"/>
                  </a:lnTo>
                  <a:lnTo>
                    <a:pt x="1311037" y="135057"/>
                  </a:lnTo>
                  <a:lnTo>
                    <a:pt x="1297237" y="139882"/>
                  </a:lnTo>
                  <a:lnTo>
                    <a:pt x="1283436" y="144802"/>
                  </a:lnTo>
                  <a:lnTo>
                    <a:pt x="1269636" y="149818"/>
                  </a:lnTo>
                  <a:lnTo>
                    <a:pt x="1255835" y="154931"/>
                  </a:lnTo>
                  <a:lnTo>
                    <a:pt x="1242035" y="160143"/>
                  </a:lnTo>
                  <a:lnTo>
                    <a:pt x="1228235" y="165454"/>
                  </a:lnTo>
                  <a:lnTo>
                    <a:pt x="1214434" y="170865"/>
                  </a:lnTo>
                  <a:lnTo>
                    <a:pt x="1200634" y="176378"/>
                  </a:lnTo>
                  <a:lnTo>
                    <a:pt x="1186833" y="181993"/>
                  </a:lnTo>
                  <a:lnTo>
                    <a:pt x="1173033" y="187712"/>
                  </a:lnTo>
                  <a:lnTo>
                    <a:pt x="1159233" y="193534"/>
                  </a:lnTo>
                  <a:lnTo>
                    <a:pt x="1145432" y="199462"/>
                  </a:lnTo>
                  <a:lnTo>
                    <a:pt x="1131632" y="205496"/>
                  </a:lnTo>
                  <a:lnTo>
                    <a:pt x="1117831" y="211636"/>
                  </a:lnTo>
                  <a:lnTo>
                    <a:pt x="1104031" y="217883"/>
                  </a:lnTo>
                  <a:lnTo>
                    <a:pt x="1090231" y="224237"/>
                  </a:lnTo>
                  <a:lnTo>
                    <a:pt x="1076430" y="230699"/>
                  </a:lnTo>
                  <a:lnTo>
                    <a:pt x="1062630" y="237269"/>
                  </a:lnTo>
                  <a:lnTo>
                    <a:pt x="1048829" y="243947"/>
                  </a:lnTo>
                  <a:lnTo>
                    <a:pt x="1035029" y="250734"/>
                  </a:lnTo>
                  <a:lnTo>
                    <a:pt x="1021229" y="257628"/>
                  </a:lnTo>
                  <a:lnTo>
                    <a:pt x="1007428" y="264631"/>
                  </a:lnTo>
                  <a:lnTo>
                    <a:pt x="993628" y="271741"/>
                  </a:lnTo>
                  <a:lnTo>
                    <a:pt x="979827" y="278960"/>
                  </a:lnTo>
                  <a:lnTo>
                    <a:pt x="966027" y="286285"/>
                  </a:lnTo>
                  <a:lnTo>
                    <a:pt x="952227" y="293718"/>
                  </a:lnTo>
                  <a:lnTo>
                    <a:pt x="938426" y="301257"/>
                  </a:lnTo>
                  <a:lnTo>
                    <a:pt x="924626" y="308903"/>
                  </a:lnTo>
                  <a:lnTo>
                    <a:pt x="910826" y="316654"/>
                  </a:lnTo>
                  <a:lnTo>
                    <a:pt x="897025" y="324510"/>
                  </a:lnTo>
                  <a:lnTo>
                    <a:pt x="883225" y="332470"/>
                  </a:lnTo>
                  <a:lnTo>
                    <a:pt x="869424" y="340535"/>
                  </a:lnTo>
                  <a:lnTo>
                    <a:pt x="855624" y="348703"/>
                  </a:lnTo>
                  <a:lnTo>
                    <a:pt x="841824" y="356973"/>
                  </a:lnTo>
                  <a:lnTo>
                    <a:pt x="828023" y="365346"/>
                  </a:lnTo>
                  <a:lnTo>
                    <a:pt x="814223" y="373820"/>
                  </a:lnTo>
                  <a:lnTo>
                    <a:pt x="800422" y="382394"/>
                  </a:lnTo>
                  <a:lnTo>
                    <a:pt x="786622" y="391069"/>
                  </a:lnTo>
                  <a:lnTo>
                    <a:pt x="772822" y="399842"/>
                  </a:lnTo>
                  <a:lnTo>
                    <a:pt x="759021" y="408714"/>
                  </a:lnTo>
                  <a:lnTo>
                    <a:pt x="745221" y="417685"/>
                  </a:lnTo>
                  <a:lnTo>
                    <a:pt x="731420" y="426752"/>
                  </a:lnTo>
                  <a:lnTo>
                    <a:pt x="717620" y="435915"/>
                  </a:lnTo>
                  <a:lnTo>
                    <a:pt x="703820" y="445174"/>
                  </a:lnTo>
                  <a:lnTo>
                    <a:pt x="690019" y="454529"/>
                  </a:lnTo>
                  <a:lnTo>
                    <a:pt x="676219" y="463977"/>
                  </a:lnTo>
                  <a:lnTo>
                    <a:pt x="662418" y="473519"/>
                  </a:lnTo>
                  <a:lnTo>
                    <a:pt x="648618" y="483154"/>
                  </a:lnTo>
                  <a:lnTo>
                    <a:pt x="634818" y="492881"/>
                  </a:lnTo>
                  <a:lnTo>
                    <a:pt x="621017" y="502699"/>
                  </a:lnTo>
                  <a:lnTo>
                    <a:pt x="607217" y="512608"/>
                  </a:lnTo>
                  <a:lnTo>
                    <a:pt x="593416" y="522607"/>
                  </a:lnTo>
                  <a:lnTo>
                    <a:pt x="579616" y="532695"/>
                  </a:lnTo>
                  <a:lnTo>
                    <a:pt x="565816" y="542872"/>
                  </a:lnTo>
                  <a:lnTo>
                    <a:pt x="552015" y="553137"/>
                  </a:lnTo>
                  <a:lnTo>
                    <a:pt x="538215" y="563489"/>
                  </a:lnTo>
                  <a:lnTo>
                    <a:pt x="524414" y="573928"/>
                  </a:lnTo>
                  <a:lnTo>
                    <a:pt x="510614" y="584453"/>
                  </a:lnTo>
                  <a:lnTo>
                    <a:pt x="496814" y="595063"/>
                  </a:lnTo>
                  <a:lnTo>
                    <a:pt x="483013" y="605758"/>
                  </a:lnTo>
                  <a:lnTo>
                    <a:pt x="469213" y="616537"/>
                  </a:lnTo>
                  <a:lnTo>
                    <a:pt x="455413" y="627400"/>
                  </a:lnTo>
                  <a:lnTo>
                    <a:pt x="441612" y="638345"/>
                  </a:lnTo>
                  <a:lnTo>
                    <a:pt x="427812" y="649372"/>
                  </a:lnTo>
                  <a:lnTo>
                    <a:pt x="414011" y="660482"/>
                  </a:lnTo>
                  <a:lnTo>
                    <a:pt x="400211" y="671672"/>
                  </a:lnTo>
                  <a:lnTo>
                    <a:pt x="386411" y="682943"/>
                  </a:lnTo>
                  <a:lnTo>
                    <a:pt x="372610" y="694293"/>
                  </a:lnTo>
                  <a:lnTo>
                    <a:pt x="358810" y="705723"/>
                  </a:lnTo>
                  <a:lnTo>
                    <a:pt x="345009" y="717232"/>
                  </a:lnTo>
                  <a:lnTo>
                    <a:pt x="331209" y="728819"/>
                  </a:lnTo>
                  <a:lnTo>
                    <a:pt x="317409" y="740483"/>
                  </a:lnTo>
                  <a:lnTo>
                    <a:pt x="303608" y="752225"/>
                  </a:lnTo>
                  <a:lnTo>
                    <a:pt x="289808" y="764043"/>
                  </a:lnTo>
                  <a:lnTo>
                    <a:pt x="276007" y="775937"/>
                  </a:lnTo>
                  <a:lnTo>
                    <a:pt x="262207" y="787907"/>
                  </a:lnTo>
                  <a:lnTo>
                    <a:pt x="248407" y="799951"/>
                  </a:lnTo>
                  <a:lnTo>
                    <a:pt x="234606" y="812070"/>
                  </a:lnTo>
                  <a:lnTo>
                    <a:pt x="220806" y="824263"/>
                  </a:lnTo>
                  <a:lnTo>
                    <a:pt x="207005" y="836529"/>
                  </a:lnTo>
                  <a:lnTo>
                    <a:pt x="193205" y="848868"/>
                  </a:lnTo>
                  <a:lnTo>
                    <a:pt x="179405" y="861280"/>
                  </a:lnTo>
                  <a:lnTo>
                    <a:pt x="165604" y="873763"/>
                  </a:lnTo>
                  <a:lnTo>
                    <a:pt x="151804" y="886317"/>
                  </a:lnTo>
                  <a:lnTo>
                    <a:pt x="138003" y="898942"/>
                  </a:lnTo>
                  <a:lnTo>
                    <a:pt x="124203" y="911638"/>
                  </a:lnTo>
                  <a:lnTo>
                    <a:pt x="110403" y="924403"/>
                  </a:lnTo>
                  <a:lnTo>
                    <a:pt x="96602" y="937238"/>
                  </a:lnTo>
                  <a:lnTo>
                    <a:pt x="82802" y="950141"/>
                  </a:lnTo>
                  <a:lnTo>
                    <a:pt x="69001" y="963112"/>
                  </a:lnTo>
                  <a:lnTo>
                    <a:pt x="55201" y="976151"/>
                  </a:lnTo>
                  <a:lnTo>
                    <a:pt x="41401" y="989258"/>
                  </a:lnTo>
                  <a:lnTo>
                    <a:pt x="27600" y="1002431"/>
                  </a:lnTo>
                  <a:lnTo>
                    <a:pt x="13800" y="1015670"/>
                  </a:lnTo>
                  <a:lnTo>
                    <a:pt x="0" y="1028975"/>
                  </a:lnTo>
                  <a:lnTo>
                    <a:pt x="0" y="10289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148686" y="2010042"/>
              <a:ext cx="2967084" cy="668881"/>
            </a:xfrm>
            <a:custGeom>
              <a:avLst/>
              <a:pathLst>
                <a:path w="2967084" h="668881">
                  <a:moveTo>
                    <a:pt x="0" y="590633"/>
                  </a:moveTo>
                  <a:lnTo>
                    <a:pt x="13800" y="583915"/>
                  </a:lnTo>
                  <a:lnTo>
                    <a:pt x="27600" y="577231"/>
                  </a:lnTo>
                  <a:lnTo>
                    <a:pt x="41401" y="570580"/>
                  </a:lnTo>
                  <a:lnTo>
                    <a:pt x="55201" y="563964"/>
                  </a:lnTo>
                  <a:lnTo>
                    <a:pt x="69001" y="557382"/>
                  </a:lnTo>
                  <a:lnTo>
                    <a:pt x="82802" y="550834"/>
                  </a:lnTo>
                  <a:lnTo>
                    <a:pt x="96602" y="544321"/>
                  </a:lnTo>
                  <a:lnTo>
                    <a:pt x="110403" y="537842"/>
                  </a:lnTo>
                  <a:lnTo>
                    <a:pt x="124203" y="531399"/>
                  </a:lnTo>
                  <a:lnTo>
                    <a:pt x="138003" y="524991"/>
                  </a:lnTo>
                  <a:lnTo>
                    <a:pt x="151804" y="518618"/>
                  </a:lnTo>
                  <a:lnTo>
                    <a:pt x="165604" y="512280"/>
                  </a:lnTo>
                  <a:lnTo>
                    <a:pt x="179405" y="505978"/>
                  </a:lnTo>
                  <a:lnTo>
                    <a:pt x="193205" y="499712"/>
                  </a:lnTo>
                  <a:lnTo>
                    <a:pt x="207005" y="493481"/>
                  </a:lnTo>
                  <a:lnTo>
                    <a:pt x="220806" y="487286"/>
                  </a:lnTo>
                  <a:lnTo>
                    <a:pt x="234606" y="481128"/>
                  </a:lnTo>
                  <a:lnTo>
                    <a:pt x="248407" y="475005"/>
                  </a:lnTo>
                  <a:lnTo>
                    <a:pt x="262207" y="468919"/>
                  </a:lnTo>
                  <a:lnTo>
                    <a:pt x="276007" y="462870"/>
                  </a:lnTo>
                  <a:lnTo>
                    <a:pt x="289808" y="456857"/>
                  </a:lnTo>
                  <a:lnTo>
                    <a:pt x="303608" y="450880"/>
                  </a:lnTo>
                  <a:lnTo>
                    <a:pt x="317409" y="444941"/>
                  </a:lnTo>
                  <a:lnTo>
                    <a:pt x="331209" y="439038"/>
                  </a:lnTo>
                  <a:lnTo>
                    <a:pt x="345009" y="433172"/>
                  </a:lnTo>
                  <a:lnTo>
                    <a:pt x="358810" y="427343"/>
                  </a:lnTo>
                  <a:lnTo>
                    <a:pt x="372610" y="421550"/>
                  </a:lnTo>
                  <a:lnTo>
                    <a:pt x="386411" y="415795"/>
                  </a:lnTo>
                  <a:lnTo>
                    <a:pt x="400211" y="410077"/>
                  </a:lnTo>
                  <a:lnTo>
                    <a:pt x="414011" y="404396"/>
                  </a:lnTo>
                  <a:lnTo>
                    <a:pt x="427812" y="398752"/>
                  </a:lnTo>
                  <a:lnTo>
                    <a:pt x="441612" y="393145"/>
                  </a:lnTo>
                  <a:lnTo>
                    <a:pt x="455413" y="387575"/>
                  </a:lnTo>
                  <a:lnTo>
                    <a:pt x="469213" y="382043"/>
                  </a:lnTo>
                  <a:lnTo>
                    <a:pt x="483013" y="376547"/>
                  </a:lnTo>
                  <a:lnTo>
                    <a:pt x="496814" y="371088"/>
                  </a:lnTo>
                  <a:lnTo>
                    <a:pt x="510614" y="365667"/>
                  </a:lnTo>
                  <a:lnTo>
                    <a:pt x="524414" y="360282"/>
                  </a:lnTo>
                  <a:lnTo>
                    <a:pt x="538215" y="354934"/>
                  </a:lnTo>
                  <a:lnTo>
                    <a:pt x="552015" y="349623"/>
                  </a:lnTo>
                  <a:lnTo>
                    <a:pt x="565816" y="344349"/>
                  </a:lnTo>
                  <a:lnTo>
                    <a:pt x="579616" y="339111"/>
                  </a:lnTo>
                  <a:lnTo>
                    <a:pt x="593416" y="333910"/>
                  </a:lnTo>
                  <a:lnTo>
                    <a:pt x="607217" y="328745"/>
                  </a:lnTo>
                  <a:lnTo>
                    <a:pt x="621017" y="323617"/>
                  </a:lnTo>
                  <a:lnTo>
                    <a:pt x="634818" y="318524"/>
                  </a:lnTo>
                  <a:lnTo>
                    <a:pt x="648618" y="313468"/>
                  </a:lnTo>
                  <a:lnTo>
                    <a:pt x="662418" y="308448"/>
                  </a:lnTo>
                  <a:lnTo>
                    <a:pt x="676219" y="303464"/>
                  </a:lnTo>
                  <a:lnTo>
                    <a:pt x="690019" y="298515"/>
                  </a:lnTo>
                  <a:lnTo>
                    <a:pt x="703820" y="293602"/>
                  </a:lnTo>
                  <a:lnTo>
                    <a:pt x="717620" y="288725"/>
                  </a:lnTo>
                  <a:lnTo>
                    <a:pt x="731420" y="283883"/>
                  </a:lnTo>
                  <a:lnTo>
                    <a:pt x="745221" y="279076"/>
                  </a:lnTo>
                  <a:lnTo>
                    <a:pt x="759021" y="274304"/>
                  </a:lnTo>
                  <a:lnTo>
                    <a:pt x="772822" y="269566"/>
                  </a:lnTo>
                  <a:lnTo>
                    <a:pt x="786622" y="264864"/>
                  </a:lnTo>
                  <a:lnTo>
                    <a:pt x="800422" y="260196"/>
                  </a:lnTo>
                  <a:lnTo>
                    <a:pt x="814223" y="255563"/>
                  </a:lnTo>
                  <a:lnTo>
                    <a:pt x="828023" y="250964"/>
                  </a:lnTo>
                  <a:lnTo>
                    <a:pt x="841824" y="246399"/>
                  </a:lnTo>
                  <a:lnTo>
                    <a:pt x="855624" y="241869"/>
                  </a:lnTo>
                  <a:lnTo>
                    <a:pt x="869424" y="237372"/>
                  </a:lnTo>
                  <a:lnTo>
                    <a:pt x="883225" y="232910"/>
                  </a:lnTo>
                  <a:lnTo>
                    <a:pt x="897025" y="228482"/>
                  </a:lnTo>
                  <a:lnTo>
                    <a:pt x="910826" y="224087"/>
                  </a:lnTo>
                  <a:lnTo>
                    <a:pt x="924626" y="219727"/>
                  </a:lnTo>
                  <a:lnTo>
                    <a:pt x="938426" y="215400"/>
                  </a:lnTo>
                  <a:lnTo>
                    <a:pt x="952227" y="211107"/>
                  </a:lnTo>
                  <a:lnTo>
                    <a:pt x="966027" y="206848"/>
                  </a:lnTo>
                  <a:lnTo>
                    <a:pt x="979827" y="202623"/>
                  </a:lnTo>
                  <a:lnTo>
                    <a:pt x="993628" y="198432"/>
                  </a:lnTo>
                  <a:lnTo>
                    <a:pt x="1007428" y="194275"/>
                  </a:lnTo>
                  <a:lnTo>
                    <a:pt x="1021229" y="190152"/>
                  </a:lnTo>
                  <a:lnTo>
                    <a:pt x="1035029" y="186063"/>
                  </a:lnTo>
                  <a:lnTo>
                    <a:pt x="1048829" y="182008"/>
                  </a:lnTo>
                  <a:lnTo>
                    <a:pt x="1062630" y="177988"/>
                  </a:lnTo>
                  <a:lnTo>
                    <a:pt x="1076430" y="174003"/>
                  </a:lnTo>
                  <a:lnTo>
                    <a:pt x="1090231" y="170053"/>
                  </a:lnTo>
                  <a:lnTo>
                    <a:pt x="1104031" y="166137"/>
                  </a:lnTo>
                  <a:lnTo>
                    <a:pt x="1117831" y="162257"/>
                  </a:lnTo>
                  <a:lnTo>
                    <a:pt x="1131632" y="158412"/>
                  </a:lnTo>
                  <a:lnTo>
                    <a:pt x="1145432" y="154602"/>
                  </a:lnTo>
                  <a:lnTo>
                    <a:pt x="1159233" y="150829"/>
                  </a:lnTo>
                  <a:lnTo>
                    <a:pt x="1173033" y="147092"/>
                  </a:lnTo>
                  <a:lnTo>
                    <a:pt x="1186833" y="143391"/>
                  </a:lnTo>
                  <a:lnTo>
                    <a:pt x="1200634" y="139728"/>
                  </a:lnTo>
                  <a:lnTo>
                    <a:pt x="1214434" y="136101"/>
                  </a:lnTo>
                  <a:lnTo>
                    <a:pt x="1228235" y="132511"/>
                  </a:lnTo>
                  <a:lnTo>
                    <a:pt x="1242035" y="128960"/>
                  </a:lnTo>
                  <a:lnTo>
                    <a:pt x="1255835" y="125446"/>
                  </a:lnTo>
                  <a:lnTo>
                    <a:pt x="1269636" y="121971"/>
                  </a:lnTo>
                  <a:lnTo>
                    <a:pt x="1283436" y="118535"/>
                  </a:lnTo>
                  <a:lnTo>
                    <a:pt x="1297237" y="115138"/>
                  </a:lnTo>
                  <a:lnTo>
                    <a:pt x="1311037" y="111780"/>
                  </a:lnTo>
                  <a:lnTo>
                    <a:pt x="1324837" y="108463"/>
                  </a:lnTo>
                  <a:lnTo>
                    <a:pt x="1338638" y="105185"/>
                  </a:lnTo>
                  <a:lnTo>
                    <a:pt x="1352438" y="101949"/>
                  </a:lnTo>
                  <a:lnTo>
                    <a:pt x="1366239" y="98754"/>
                  </a:lnTo>
                  <a:lnTo>
                    <a:pt x="1380039" y="95601"/>
                  </a:lnTo>
                  <a:lnTo>
                    <a:pt x="1393839" y="92489"/>
                  </a:lnTo>
                  <a:lnTo>
                    <a:pt x="1407640" y="89421"/>
                  </a:lnTo>
                  <a:lnTo>
                    <a:pt x="1421440" y="86395"/>
                  </a:lnTo>
                  <a:lnTo>
                    <a:pt x="1435241" y="83414"/>
                  </a:lnTo>
                  <a:lnTo>
                    <a:pt x="1449041" y="80476"/>
                  </a:lnTo>
                  <a:lnTo>
                    <a:pt x="1462841" y="77583"/>
                  </a:lnTo>
                  <a:lnTo>
                    <a:pt x="1476642" y="74735"/>
                  </a:lnTo>
                  <a:lnTo>
                    <a:pt x="1490442" y="71932"/>
                  </a:lnTo>
                  <a:lnTo>
                    <a:pt x="1504242" y="69174"/>
                  </a:lnTo>
                  <a:lnTo>
                    <a:pt x="1518043" y="66461"/>
                  </a:lnTo>
                  <a:lnTo>
                    <a:pt x="1531843" y="63793"/>
                  </a:lnTo>
                  <a:lnTo>
                    <a:pt x="1545644" y="61169"/>
                  </a:lnTo>
                  <a:lnTo>
                    <a:pt x="1559444" y="58589"/>
                  </a:lnTo>
                  <a:lnTo>
                    <a:pt x="1573244" y="56054"/>
                  </a:lnTo>
                  <a:lnTo>
                    <a:pt x="1587045" y="53563"/>
                  </a:lnTo>
                  <a:lnTo>
                    <a:pt x="1600845" y="51117"/>
                  </a:lnTo>
                  <a:lnTo>
                    <a:pt x="1614646" y="48715"/>
                  </a:lnTo>
                  <a:lnTo>
                    <a:pt x="1628446" y="46357"/>
                  </a:lnTo>
                  <a:lnTo>
                    <a:pt x="1642246" y="44043"/>
                  </a:lnTo>
                  <a:lnTo>
                    <a:pt x="1656047" y="41774"/>
                  </a:lnTo>
                  <a:lnTo>
                    <a:pt x="1669847" y="39550"/>
                  </a:lnTo>
                  <a:lnTo>
                    <a:pt x="1683648" y="37370"/>
                  </a:lnTo>
                  <a:lnTo>
                    <a:pt x="1697448" y="35236"/>
                  </a:lnTo>
                  <a:lnTo>
                    <a:pt x="1711248" y="33147"/>
                  </a:lnTo>
                  <a:lnTo>
                    <a:pt x="1725049" y="31103"/>
                  </a:lnTo>
                  <a:lnTo>
                    <a:pt x="1738849" y="29107"/>
                  </a:lnTo>
                  <a:lnTo>
                    <a:pt x="1752650" y="27157"/>
                  </a:lnTo>
                  <a:lnTo>
                    <a:pt x="1766450" y="25255"/>
                  </a:lnTo>
                  <a:lnTo>
                    <a:pt x="1780250" y="23401"/>
                  </a:lnTo>
                  <a:lnTo>
                    <a:pt x="1794051" y="21597"/>
                  </a:lnTo>
                  <a:lnTo>
                    <a:pt x="1807851" y="19843"/>
                  </a:lnTo>
                  <a:lnTo>
                    <a:pt x="1821652" y="18142"/>
                  </a:lnTo>
                  <a:lnTo>
                    <a:pt x="1835452" y="16495"/>
                  </a:lnTo>
                  <a:lnTo>
                    <a:pt x="1849252" y="14903"/>
                  </a:lnTo>
                  <a:lnTo>
                    <a:pt x="1863053" y="13368"/>
                  </a:lnTo>
                  <a:lnTo>
                    <a:pt x="1876853" y="11894"/>
                  </a:lnTo>
                  <a:lnTo>
                    <a:pt x="1890654" y="10482"/>
                  </a:lnTo>
                  <a:lnTo>
                    <a:pt x="1904454" y="9137"/>
                  </a:lnTo>
                  <a:lnTo>
                    <a:pt x="1918254" y="7861"/>
                  </a:lnTo>
                  <a:lnTo>
                    <a:pt x="1932055" y="6658"/>
                  </a:lnTo>
                  <a:lnTo>
                    <a:pt x="1945855" y="5534"/>
                  </a:lnTo>
                  <a:lnTo>
                    <a:pt x="1959655" y="4493"/>
                  </a:lnTo>
                  <a:lnTo>
                    <a:pt x="1973456" y="3540"/>
                  </a:lnTo>
                  <a:lnTo>
                    <a:pt x="1987256" y="2683"/>
                  </a:lnTo>
                  <a:lnTo>
                    <a:pt x="2001057" y="1928"/>
                  </a:lnTo>
                  <a:lnTo>
                    <a:pt x="2014857" y="1284"/>
                  </a:lnTo>
                  <a:lnTo>
                    <a:pt x="2028657" y="759"/>
                  </a:lnTo>
                  <a:lnTo>
                    <a:pt x="2042458" y="363"/>
                  </a:lnTo>
                  <a:lnTo>
                    <a:pt x="2056258" y="106"/>
                  </a:lnTo>
                  <a:lnTo>
                    <a:pt x="2070059" y="0"/>
                  </a:lnTo>
                  <a:lnTo>
                    <a:pt x="2083859" y="57"/>
                  </a:lnTo>
                  <a:lnTo>
                    <a:pt x="2097659" y="292"/>
                  </a:lnTo>
                  <a:lnTo>
                    <a:pt x="2111460" y="719"/>
                  </a:lnTo>
                  <a:lnTo>
                    <a:pt x="2125260" y="1354"/>
                  </a:lnTo>
                  <a:lnTo>
                    <a:pt x="2139061" y="2213"/>
                  </a:lnTo>
                  <a:lnTo>
                    <a:pt x="2152861" y="3315"/>
                  </a:lnTo>
                  <a:lnTo>
                    <a:pt x="2166661" y="4676"/>
                  </a:lnTo>
                  <a:lnTo>
                    <a:pt x="2180462" y="6318"/>
                  </a:lnTo>
                  <a:lnTo>
                    <a:pt x="2194262" y="8258"/>
                  </a:lnTo>
                  <a:lnTo>
                    <a:pt x="2208063" y="10515"/>
                  </a:lnTo>
                  <a:lnTo>
                    <a:pt x="2221863" y="13109"/>
                  </a:lnTo>
                  <a:lnTo>
                    <a:pt x="2235663" y="16058"/>
                  </a:lnTo>
                  <a:lnTo>
                    <a:pt x="2249464" y="19377"/>
                  </a:lnTo>
                  <a:lnTo>
                    <a:pt x="2263264" y="23082"/>
                  </a:lnTo>
                  <a:lnTo>
                    <a:pt x="2277065" y="27184"/>
                  </a:lnTo>
                  <a:lnTo>
                    <a:pt x="2290865" y="31693"/>
                  </a:lnTo>
                  <a:lnTo>
                    <a:pt x="2304665" y="36614"/>
                  </a:lnTo>
                  <a:lnTo>
                    <a:pt x="2318466" y="41947"/>
                  </a:lnTo>
                  <a:lnTo>
                    <a:pt x="2332266" y="47689"/>
                  </a:lnTo>
                  <a:lnTo>
                    <a:pt x="2346067" y="53831"/>
                  </a:lnTo>
                  <a:lnTo>
                    <a:pt x="2359867" y="60362"/>
                  </a:lnTo>
                  <a:lnTo>
                    <a:pt x="2373667" y="67265"/>
                  </a:lnTo>
                  <a:lnTo>
                    <a:pt x="2387468" y="74523"/>
                  </a:lnTo>
                  <a:lnTo>
                    <a:pt x="2401268" y="82117"/>
                  </a:lnTo>
                  <a:lnTo>
                    <a:pt x="2415068" y="90030"/>
                  </a:lnTo>
                  <a:lnTo>
                    <a:pt x="2428869" y="98244"/>
                  </a:lnTo>
                  <a:lnTo>
                    <a:pt x="2442669" y="106746"/>
                  </a:lnTo>
                  <a:lnTo>
                    <a:pt x="2456470" y="115523"/>
                  </a:lnTo>
                  <a:lnTo>
                    <a:pt x="2470270" y="124564"/>
                  </a:lnTo>
                  <a:lnTo>
                    <a:pt x="2484070" y="133859"/>
                  </a:lnTo>
                  <a:lnTo>
                    <a:pt x="2497871" y="143398"/>
                  </a:lnTo>
                  <a:lnTo>
                    <a:pt x="2511671" y="153171"/>
                  </a:lnTo>
                  <a:lnTo>
                    <a:pt x="2525472" y="163168"/>
                  </a:lnTo>
                  <a:lnTo>
                    <a:pt x="2539272" y="173379"/>
                  </a:lnTo>
                  <a:lnTo>
                    <a:pt x="2553072" y="183793"/>
                  </a:lnTo>
                  <a:lnTo>
                    <a:pt x="2566873" y="194399"/>
                  </a:lnTo>
                  <a:lnTo>
                    <a:pt x="2580673" y="205187"/>
                  </a:lnTo>
                  <a:lnTo>
                    <a:pt x="2594474" y="216144"/>
                  </a:lnTo>
                  <a:lnTo>
                    <a:pt x="2608274" y="227260"/>
                  </a:lnTo>
                  <a:lnTo>
                    <a:pt x="2622074" y="238525"/>
                  </a:lnTo>
                  <a:lnTo>
                    <a:pt x="2635875" y="249928"/>
                  </a:lnTo>
                  <a:lnTo>
                    <a:pt x="2649675" y="261460"/>
                  </a:lnTo>
                  <a:lnTo>
                    <a:pt x="2663476" y="273110"/>
                  </a:lnTo>
                  <a:lnTo>
                    <a:pt x="2677276" y="284870"/>
                  </a:lnTo>
                  <a:lnTo>
                    <a:pt x="2691076" y="296731"/>
                  </a:lnTo>
                  <a:lnTo>
                    <a:pt x="2704877" y="308684"/>
                  </a:lnTo>
                  <a:lnTo>
                    <a:pt x="2718677" y="320723"/>
                  </a:lnTo>
                  <a:lnTo>
                    <a:pt x="2732478" y="332839"/>
                  </a:lnTo>
                  <a:lnTo>
                    <a:pt x="2746278" y="345026"/>
                  </a:lnTo>
                  <a:lnTo>
                    <a:pt x="2760078" y="357279"/>
                  </a:lnTo>
                  <a:lnTo>
                    <a:pt x="2773879" y="369591"/>
                  </a:lnTo>
                  <a:lnTo>
                    <a:pt x="2787679" y="381956"/>
                  </a:lnTo>
                  <a:lnTo>
                    <a:pt x="2801480" y="394371"/>
                  </a:lnTo>
                  <a:lnTo>
                    <a:pt x="2815280" y="406831"/>
                  </a:lnTo>
                  <a:lnTo>
                    <a:pt x="2829080" y="419331"/>
                  </a:lnTo>
                  <a:lnTo>
                    <a:pt x="2842881" y="431868"/>
                  </a:lnTo>
                  <a:lnTo>
                    <a:pt x="2856681" y="444438"/>
                  </a:lnTo>
                  <a:lnTo>
                    <a:pt x="2870482" y="457038"/>
                  </a:lnTo>
                  <a:lnTo>
                    <a:pt x="2884282" y="469666"/>
                  </a:lnTo>
                  <a:lnTo>
                    <a:pt x="2898082" y="482318"/>
                  </a:lnTo>
                  <a:lnTo>
                    <a:pt x="2911883" y="494993"/>
                  </a:lnTo>
                  <a:lnTo>
                    <a:pt x="2925683" y="507688"/>
                  </a:lnTo>
                  <a:lnTo>
                    <a:pt x="2939483" y="520401"/>
                  </a:lnTo>
                  <a:lnTo>
                    <a:pt x="2953284" y="533130"/>
                  </a:lnTo>
                  <a:lnTo>
                    <a:pt x="2967084" y="545875"/>
                  </a:lnTo>
                  <a:lnTo>
                    <a:pt x="2967084" y="668881"/>
                  </a:lnTo>
                  <a:lnTo>
                    <a:pt x="2953284" y="653339"/>
                  </a:lnTo>
                  <a:lnTo>
                    <a:pt x="2939483" y="637809"/>
                  </a:lnTo>
                  <a:lnTo>
                    <a:pt x="2925683" y="622291"/>
                  </a:lnTo>
                  <a:lnTo>
                    <a:pt x="2911883" y="606786"/>
                  </a:lnTo>
                  <a:lnTo>
                    <a:pt x="2898082" y="591297"/>
                  </a:lnTo>
                  <a:lnTo>
                    <a:pt x="2884282" y="575825"/>
                  </a:lnTo>
                  <a:lnTo>
                    <a:pt x="2870482" y="560373"/>
                  </a:lnTo>
                  <a:lnTo>
                    <a:pt x="2856681" y="544943"/>
                  </a:lnTo>
                  <a:lnTo>
                    <a:pt x="2842881" y="529537"/>
                  </a:lnTo>
                  <a:lnTo>
                    <a:pt x="2829080" y="514159"/>
                  </a:lnTo>
                  <a:lnTo>
                    <a:pt x="2815280" y="498813"/>
                  </a:lnTo>
                  <a:lnTo>
                    <a:pt x="2801480" y="483501"/>
                  </a:lnTo>
                  <a:lnTo>
                    <a:pt x="2787679" y="468228"/>
                  </a:lnTo>
                  <a:lnTo>
                    <a:pt x="2773879" y="453000"/>
                  </a:lnTo>
                  <a:lnTo>
                    <a:pt x="2760078" y="437821"/>
                  </a:lnTo>
                  <a:lnTo>
                    <a:pt x="2746278" y="422697"/>
                  </a:lnTo>
                  <a:lnTo>
                    <a:pt x="2732478" y="407636"/>
                  </a:lnTo>
                  <a:lnTo>
                    <a:pt x="2718677" y="392645"/>
                  </a:lnTo>
                  <a:lnTo>
                    <a:pt x="2704877" y="377732"/>
                  </a:lnTo>
                  <a:lnTo>
                    <a:pt x="2691076" y="362906"/>
                  </a:lnTo>
                  <a:lnTo>
                    <a:pt x="2677276" y="348177"/>
                  </a:lnTo>
                  <a:lnTo>
                    <a:pt x="2663476" y="333558"/>
                  </a:lnTo>
                  <a:lnTo>
                    <a:pt x="2649675" y="319060"/>
                  </a:lnTo>
                  <a:lnTo>
                    <a:pt x="2635875" y="304698"/>
                  </a:lnTo>
                  <a:lnTo>
                    <a:pt x="2622074" y="290485"/>
                  </a:lnTo>
                  <a:lnTo>
                    <a:pt x="2608274" y="276439"/>
                  </a:lnTo>
                  <a:lnTo>
                    <a:pt x="2594474" y="262578"/>
                  </a:lnTo>
                  <a:lnTo>
                    <a:pt x="2580673" y="248921"/>
                  </a:lnTo>
                  <a:lnTo>
                    <a:pt x="2566873" y="235489"/>
                  </a:lnTo>
                  <a:lnTo>
                    <a:pt x="2553072" y="222306"/>
                  </a:lnTo>
                  <a:lnTo>
                    <a:pt x="2539272" y="209394"/>
                  </a:lnTo>
                  <a:lnTo>
                    <a:pt x="2525472" y="196781"/>
                  </a:lnTo>
                  <a:lnTo>
                    <a:pt x="2511671" y="184490"/>
                  </a:lnTo>
                  <a:lnTo>
                    <a:pt x="2497871" y="172551"/>
                  </a:lnTo>
                  <a:lnTo>
                    <a:pt x="2484070" y="160989"/>
                  </a:lnTo>
                  <a:lnTo>
                    <a:pt x="2470270" y="149832"/>
                  </a:lnTo>
                  <a:lnTo>
                    <a:pt x="2456470" y="139107"/>
                  </a:lnTo>
                  <a:lnTo>
                    <a:pt x="2442669" y="128836"/>
                  </a:lnTo>
                  <a:lnTo>
                    <a:pt x="2428869" y="119042"/>
                  </a:lnTo>
                  <a:lnTo>
                    <a:pt x="2415068" y="109740"/>
                  </a:lnTo>
                  <a:lnTo>
                    <a:pt x="2401268" y="100943"/>
                  </a:lnTo>
                  <a:lnTo>
                    <a:pt x="2387468" y="92656"/>
                  </a:lnTo>
                  <a:lnTo>
                    <a:pt x="2373667" y="84878"/>
                  </a:lnTo>
                  <a:lnTo>
                    <a:pt x="2359867" y="77604"/>
                  </a:lnTo>
                  <a:lnTo>
                    <a:pt x="2346067" y="70823"/>
                  </a:lnTo>
                  <a:lnTo>
                    <a:pt x="2332266" y="64522"/>
                  </a:lnTo>
                  <a:lnTo>
                    <a:pt x="2318466" y="58684"/>
                  </a:lnTo>
                  <a:lnTo>
                    <a:pt x="2304665" y="53294"/>
                  </a:lnTo>
                  <a:lnTo>
                    <a:pt x="2290865" y="48334"/>
                  </a:lnTo>
                  <a:lnTo>
                    <a:pt x="2277065" y="43788"/>
                  </a:lnTo>
                  <a:lnTo>
                    <a:pt x="2263264" y="39639"/>
                  </a:lnTo>
                  <a:lnTo>
                    <a:pt x="2249464" y="35869"/>
                  </a:lnTo>
                  <a:lnTo>
                    <a:pt x="2235663" y="32462"/>
                  </a:lnTo>
                  <a:lnTo>
                    <a:pt x="2221863" y="29402"/>
                  </a:lnTo>
                  <a:lnTo>
                    <a:pt x="2208063" y="26673"/>
                  </a:lnTo>
                  <a:lnTo>
                    <a:pt x="2194262" y="24258"/>
                  </a:lnTo>
                  <a:lnTo>
                    <a:pt x="2180462" y="22140"/>
                  </a:lnTo>
                  <a:lnTo>
                    <a:pt x="2166661" y="20305"/>
                  </a:lnTo>
                  <a:lnTo>
                    <a:pt x="2152861" y="18736"/>
                  </a:lnTo>
                  <a:lnTo>
                    <a:pt x="2139061" y="17418"/>
                  </a:lnTo>
                  <a:lnTo>
                    <a:pt x="2125260" y="16337"/>
                  </a:lnTo>
                  <a:lnTo>
                    <a:pt x="2111460" y="15478"/>
                  </a:lnTo>
                  <a:lnTo>
                    <a:pt x="2097659" y="14828"/>
                  </a:lnTo>
                  <a:lnTo>
                    <a:pt x="2083859" y="14374"/>
                  </a:lnTo>
                  <a:lnTo>
                    <a:pt x="2070059" y="14102"/>
                  </a:lnTo>
                  <a:lnTo>
                    <a:pt x="2056258" y="14003"/>
                  </a:lnTo>
                  <a:lnTo>
                    <a:pt x="2042458" y="14063"/>
                  </a:lnTo>
                  <a:lnTo>
                    <a:pt x="2028657" y="14275"/>
                  </a:lnTo>
                  <a:lnTo>
                    <a:pt x="2014857" y="14626"/>
                  </a:lnTo>
                  <a:lnTo>
                    <a:pt x="2001057" y="15110"/>
                  </a:lnTo>
                  <a:lnTo>
                    <a:pt x="1987256" y="15717"/>
                  </a:lnTo>
                  <a:lnTo>
                    <a:pt x="1973456" y="16441"/>
                  </a:lnTo>
                  <a:lnTo>
                    <a:pt x="1959655" y="17273"/>
                  </a:lnTo>
                  <a:lnTo>
                    <a:pt x="1945855" y="18209"/>
                  </a:lnTo>
                  <a:lnTo>
                    <a:pt x="1932055" y="19241"/>
                  </a:lnTo>
                  <a:lnTo>
                    <a:pt x="1918254" y="20365"/>
                  </a:lnTo>
                  <a:lnTo>
                    <a:pt x="1904454" y="21575"/>
                  </a:lnTo>
                  <a:lnTo>
                    <a:pt x="1890654" y="22868"/>
                  </a:lnTo>
                  <a:lnTo>
                    <a:pt x="1876853" y="24239"/>
                  </a:lnTo>
                  <a:lnTo>
                    <a:pt x="1863053" y="25684"/>
                  </a:lnTo>
                  <a:lnTo>
                    <a:pt x="1849252" y="27201"/>
                  </a:lnTo>
                  <a:lnTo>
                    <a:pt x="1835452" y="28787"/>
                  </a:lnTo>
                  <a:lnTo>
                    <a:pt x="1821652" y="30438"/>
                  </a:lnTo>
                  <a:lnTo>
                    <a:pt x="1807851" y="32152"/>
                  </a:lnTo>
                  <a:lnTo>
                    <a:pt x="1794051" y="33926"/>
                  </a:lnTo>
                  <a:lnTo>
                    <a:pt x="1780250" y="35760"/>
                  </a:lnTo>
                  <a:lnTo>
                    <a:pt x="1766450" y="37651"/>
                  </a:lnTo>
                  <a:lnTo>
                    <a:pt x="1752650" y="39598"/>
                  </a:lnTo>
                  <a:lnTo>
                    <a:pt x="1738849" y="41598"/>
                  </a:lnTo>
                  <a:lnTo>
                    <a:pt x="1725049" y="43652"/>
                  </a:lnTo>
                  <a:lnTo>
                    <a:pt x="1711248" y="45756"/>
                  </a:lnTo>
                  <a:lnTo>
                    <a:pt x="1697448" y="47911"/>
                  </a:lnTo>
                  <a:lnTo>
                    <a:pt x="1683648" y="50116"/>
                  </a:lnTo>
                  <a:lnTo>
                    <a:pt x="1669847" y="52370"/>
                  </a:lnTo>
                  <a:lnTo>
                    <a:pt x="1656047" y="54671"/>
                  </a:lnTo>
                  <a:lnTo>
                    <a:pt x="1642246" y="57019"/>
                  </a:lnTo>
                  <a:lnTo>
                    <a:pt x="1628446" y="59415"/>
                  </a:lnTo>
                  <a:lnTo>
                    <a:pt x="1614646" y="61856"/>
                  </a:lnTo>
                  <a:lnTo>
                    <a:pt x="1600845" y="64343"/>
                  </a:lnTo>
                  <a:lnTo>
                    <a:pt x="1587045" y="66875"/>
                  </a:lnTo>
                  <a:lnTo>
                    <a:pt x="1573244" y="69453"/>
                  </a:lnTo>
                  <a:lnTo>
                    <a:pt x="1559444" y="72075"/>
                  </a:lnTo>
                  <a:lnTo>
                    <a:pt x="1545644" y="74741"/>
                  </a:lnTo>
                  <a:lnTo>
                    <a:pt x="1531843" y="77452"/>
                  </a:lnTo>
                  <a:lnTo>
                    <a:pt x="1518043" y="80207"/>
                  </a:lnTo>
                  <a:lnTo>
                    <a:pt x="1504242" y="83006"/>
                  </a:lnTo>
                  <a:lnTo>
                    <a:pt x="1490442" y="85850"/>
                  </a:lnTo>
                  <a:lnTo>
                    <a:pt x="1476642" y="88737"/>
                  </a:lnTo>
                  <a:lnTo>
                    <a:pt x="1462841" y="91669"/>
                  </a:lnTo>
                  <a:lnTo>
                    <a:pt x="1449041" y="94645"/>
                  </a:lnTo>
                  <a:lnTo>
                    <a:pt x="1435241" y="97664"/>
                  </a:lnTo>
                  <a:lnTo>
                    <a:pt x="1421440" y="100727"/>
                  </a:lnTo>
                  <a:lnTo>
                    <a:pt x="1407640" y="103833"/>
                  </a:lnTo>
                  <a:lnTo>
                    <a:pt x="1393839" y="106981"/>
                  </a:lnTo>
                  <a:lnTo>
                    <a:pt x="1380039" y="110172"/>
                  </a:lnTo>
                  <a:lnTo>
                    <a:pt x="1366239" y="113405"/>
                  </a:lnTo>
                  <a:lnTo>
                    <a:pt x="1352438" y="116679"/>
                  </a:lnTo>
                  <a:lnTo>
                    <a:pt x="1338638" y="119995"/>
                  </a:lnTo>
                  <a:lnTo>
                    <a:pt x="1324837" y="123353"/>
                  </a:lnTo>
                  <a:lnTo>
                    <a:pt x="1311037" y="126752"/>
                  </a:lnTo>
                  <a:lnTo>
                    <a:pt x="1297237" y="130192"/>
                  </a:lnTo>
                  <a:lnTo>
                    <a:pt x="1283436" y="133673"/>
                  </a:lnTo>
                  <a:lnTo>
                    <a:pt x="1269636" y="137196"/>
                  </a:lnTo>
                  <a:lnTo>
                    <a:pt x="1255835" y="140759"/>
                  </a:lnTo>
                  <a:lnTo>
                    <a:pt x="1242035" y="144364"/>
                  </a:lnTo>
                  <a:lnTo>
                    <a:pt x="1228235" y="148010"/>
                  </a:lnTo>
                  <a:lnTo>
                    <a:pt x="1214434" y="151697"/>
                  </a:lnTo>
                  <a:lnTo>
                    <a:pt x="1200634" y="155425"/>
                  </a:lnTo>
                  <a:lnTo>
                    <a:pt x="1186833" y="159195"/>
                  </a:lnTo>
                  <a:lnTo>
                    <a:pt x="1173033" y="163007"/>
                  </a:lnTo>
                  <a:lnTo>
                    <a:pt x="1159233" y="166860"/>
                  </a:lnTo>
                  <a:lnTo>
                    <a:pt x="1145432" y="170756"/>
                  </a:lnTo>
                  <a:lnTo>
                    <a:pt x="1131632" y="174693"/>
                  </a:lnTo>
                  <a:lnTo>
                    <a:pt x="1117831" y="178673"/>
                  </a:lnTo>
                  <a:lnTo>
                    <a:pt x="1104031" y="182696"/>
                  </a:lnTo>
                  <a:lnTo>
                    <a:pt x="1090231" y="186761"/>
                  </a:lnTo>
                  <a:lnTo>
                    <a:pt x="1076430" y="190870"/>
                  </a:lnTo>
                  <a:lnTo>
                    <a:pt x="1062630" y="195022"/>
                  </a:lnTo>
                  <a:lnTo>
                    <a:pt x="1048829" y="199217"/>
                  </a:lnTo>
                  <a:lnTo>
                    <a:pt x="1035029" y="203457"/>
                  </a:lnTo>
                  <a:lnTo>
                    <a:pt x="1021229" y="207740"/>
                  </a:lnTo>
                  <a:lnTo>
                    <a:pt x="1007428" y="212068"/>
                  </a:lnTo>
                  <a:lnTo>
                    <a:pt x="993628" y="216441"/>
                  </a:lnTo>
                  <a:lnTo>
                    <a:pt x="979827" y="220858"/>
                  </a:lnTo>
                  <a:lnTo>
                    <a:pt x="966027" y="225321"/>
                  </a:lnTo>
                  <a:lnTo>
                    <a:pt x="952227" y="229829"/>
                  </a:lnTo>
                  <a:lnTo>
                    <a:pt x="938426" y="234382"/>
                  </a:lnTo>
                  <a:lnTo>
                    <a:pt x="924626" y="238982"/>
                  </a:lnTo>
                  <a:lnTo>
                    <a:pt x="910826" y="243628"/>
                  </a:lnTo>
                  <a:lnTo>
                    <a:pt x="897025" y="248320"/>
                  </a:lnTo>
                  <a:lnTo>
                    <a:pt x="883225" y="253059"/>
                  </a:lnTo>
                  <a:lnTo>
                    <a:pt x="869424" y="257844"/>
                  </a:lnTo>
                  <a:lnTo>
                    <a:pt x="855624" y="262677"/>
                  </a:lnTo>
                  <a:lnTo>
                    <a:pt x="841824" y="267557"/>
                  </a:lnTo>
                  <a:lnTo>
                    <a:pt x="828023" y="272484"/>
                  </a:lnTo>
                  <a:lnTo>
                    <a:pt x="814223" y="277458"/>
                  </a:lnTo>
                  <a:lnTo>
                    <a:pt x="800422" y="282481"/>
                  </a:lnTo>
                  <a:lnTo>
                    <a:pt x="786622" y="287551"/>
                  </a:lnTo>
                  <a:lnTo>
                    <a:pt x="772822" y="292669"/>
                  </a:lnTo>
                  <a:lnTo>
                    <a:pt x="759021" y="297835"/>
                  </a:lnTo>
                  <a:lnTo>
                    <a:pt x="745221" y="303050"/>
                  </a:lnTo>
                  <a:lnTo>
                    <a:pt x="731420" y="308313"/>
                  </a:lnTo>
                  <a:lnTo>
                    <a:pt x="717620" y="313624"/>
                  </a:lnTo>
                  <a:lnTo>
                    <a:pt x="703820" y="318984"/>
                  </a:lnTo>
                  <a:lnTo>
                    <a:pt x="690019" y="324392"/>
                  </a:lnTo>
                  <a:lnTo>
                    <a:pt x="676219" y="329849"/>
                  </a:lnTo>
                  <a:lnTo>
                    <a:pt x="662418" y="335355"/>
                  </a:lnTo>
                  <a:lnTo>
                    <a:pt x="648618" y="340909"/>
                  </a:lnTo>
                  <a:lnTo>
                    <a:pt x="634818" y="346512"/>
                  </a:lnTo>
                  <a:lnTo>
                    <a:pt x="621017" y="352164"/>
                  </a:lnTo>
                  <a:lnTo>
                    <a:pt x="607217" y="357865"/>
                  </a:lnTo>
                  <a:lnTo>
                    <a:pt x="593416" y="363615"/>
                  </a:lnTo>
                  <a:lnTo>
                    <a:pt x="579616" y="369413"/>
                  </a:lnTo>
                  <a:lnTo>
                    <a:pt x="565816" y="375261"/>
                  </a:lnTo>
                  <a:lnTo>
                    <a:pt x="552015" y="381157"/>
                  </a:lnTo>
                  <a:lnTo>
                    <a:pt x="538215" y="387102"/>
                  </a:lnTo>
                  <a:lnTo>
                    <a:pt x="524414" y="393096"/>
                  </a:lnTo>
                  <a:lnTo>
                    <a:pt x="510614" y="399138"/>
                  </a:lnTo>
                  <a:lnTo>
                    <a:pt x="496814" y="405229"/>
                  </a:lnTo>
                  <a:lnTo>
                    <a:pt x="483013" y="411369"/>
                  </a:lnTo>
                  <a:lnTo>
                    <a:pt x="469213" y="417557"/>
                  </a:lnTo>
                  <a:lnTo>
                    <a:pt x="455413" y="423794"/>
                  </a:lnTo>
                  <a:lnTo>
                    <a:pt x="441612" y="430079"/>
                  </a:lnTo>
                  <a:lnTo>
                    <a:pt x="427812" y="436413"/>
                  </a:lnTo>
                  <a:lnTo>
                    <a:pt x="414011" y="442794"/>
                  </a:lnTo>
                  <a:lnTo>
                    <a:pt x="400211" y="449224"/>
                  </a:lnTo>
                  <a:lnTo>
                    <a:pt x="386411" y="455702"/>
                  </a:lnTo>
                  <a:lnTo>
                    <a:pt x="372610" y="462227"/>
                  </a:lnTo>
                  <a:lnTo>
                    <a:pt x="358810" y="468800"/>
                  </a:lnTo>
                  <a:lnTo>
                    <a:pt x="345009" y="475421"/>
                  </a:lnTo>
                  <a:lnTo>
                    <a:pt x="331209" y="482089"/>
                  </a:lnTo>
                  <a:lnTo>
                    <a:pt x="317409" y="488804"/>
                  </a:lnTo>
                  <a:lnTo>
                    <a:pt x="303608" y="495566"/>
                  </a:lnTo>
                  <a:lnTo>
                    <a:pt x="289808" y="502375"/>
                  </a:lnTo>
                  <a:lnTo>
                    <a:pt x="276007" y="509231"/>
                  </a:lnTo>
                  <a:lnTo>
                    <a:pt x="262207" y="516134"/>
                  </a:lnTo>
                  <a:lnTo>
                    <a:pt x="248407" y="523082"/>
                  </a:lnTo>
                  <a:lnTo>
                    <a:pt x="234606" y="530077"/>
                  </a:lnTo>
                  <a:lnTo>
                    <a:pt x="220806" y="537118"/>
                  </a:lnTo>
                  <a:lnTo>
                    <a:pt x="207005" y="544204"/>
                  </a:lnTo>
                  <a:lnTo>
                    <a:pt x="193205" y="551336"/>
                  </a:lnTo>
                  <a:lnTo>
                    <a:pt x="179405" y="558514"/>
                  </a:lnTo>
                  <a:lnTo>
                    <a:pt x="165604" y="565736"/>
                  </a:lnTo>
                  <a:lnTo>
                    <a:pt x="151804" y="573003"/>
                  </a:lnTo>
                  <a:lnTo>
                    <a:pt x="138003" y="580315"/>
                  </a:lnTo>
                  <a:lnTo>
                    <a:pt x="124203" y="587671"/>
                  </a:lnTo>
                  <a:lnTo>
                    <a:pt x="110403" y="595071"/>
                  </a:lnTo>
                  <a:lnTo>
                    <a:pt x="96602" y="602515"/>
                  </a:lnTo>
                  <a:lnTo>
                    <a:pt x="82802" y="610003"/>
                  </a:lnTo>
                  <a:lnTo>
                    <a:pt x="69001" y="617534"/>
                  </a:lnTo>
                  <a:lnTo>
                    <a:pt x="55201" y="625109"/>
                  </a:lnTo>
                  <a:lnTo>
                    <a:pt x="41401" y="632726"/>
                  </a:lnTo>
                  <a:lnTo>
                    <a:pt x="27600" y="640386"/>
                  </a:lnTo>
                  <a:lnTo>
                    <a:pt x="13800" y="648088"/>
                  </a:lnTo>
                  <a:lnTo>
                    <a:pt x="0" y="655832"/>
                  </a:lnTo>
                  <a:close/>
                </a:path>
              </a:pathLst>
            </a:custGeom>
            <a:solidFill>
              <a:srgbClr val="CF63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48686" y="2010042"/>
              <a:ext cx="2967084" cy="590633"/>
            </a:xfrm>
            <a:custGeom>
              <a:avLst/>
              <a:pathLst>
                <a:path w="2967084" h="590633">
                  <a:moveTo>
                    <a:pt x="0" y="590633"/>
                  </a:moveTo>
                  <a:lnTo>
                    <a:pt x="0" y="590633"/>
                  </a:lnTo>
                  <a:lnTo>
                    <a:pt x="13800" y="583915"/>
                  </a:lnTo>
                  <a:lnTo>
                    <a:pt x="27600" y="577231"/>
                  </a:lnTo>
                  <a:lnTo>
                    <a:pt x="41401" y="570580"/>
                  </a:lnTo>
                  <a:lnTo>
                    <a:pt x="55201" y="563964"/>
                  </a:lnTo>
                  <a:lnTo>
                    <a:pt x="69001" y="557382"/>
                  </a:lnTo>
                  <a:lnTo>
                    <a:pt x="82802" y="550834"/>
                  </a:lnTo>
                  <a:lnTo>
                    <a:pt x="96602" y="544321"/>
                  </a:lnTo>
                  <a:lnTo>
                    <a:pt x="110403" y="537842"/>
                  </a:lnTo>
                  <a:lnTo>
                    <a:pt x="124203" y="531399"/>
                  </a:lnTo>
                  <a:lnTo>
                    <a:pt x="138003" y="524991"/>
                  </a:lnTo>
                  <a:lnTo>
                    <a:pt x="151804" y="518618"/>
                  </a:lnTo>
                  <a:lnTo>
                    <a:pt x="165604" y="512280"/>
                  </a:lnTo>
                  <a:lnTo>
                    <a:pt x="179405" y="505978"/>
                  </a:lnTo>
                  <a:lnTo>
                    <a:pt x="193205" y="499712"/>
                  </a:lnTo>
                  <a:lnTo>
                    <a:pt x="207005" y="493481"/>
                  </a:lnTo>
                  <a:lnTo>
                    <a:pt x="220806" y="487286"/>
                  </a:lnTo>
                  <a:lnTo>
                    <a:pt x="234606" y="481128"/>
                  </a:lnTo>
                  <a:lnTo>
                    <a:pt x="248407" y="475005"/>
                  </a:lnTo>
                  <a:lnTo>
                    <a:pt x="262207" y="468919"/>
                  </a:lnTo>
                  <a:lnTo>
                    <a:pt x="276007" y="462870"/>
                  </a:lnTo>
                  <a:lnTo>
                    <a:pt x="289808" y="456857"/>
                  </a:lnTo>
                  <a:lnTo>
                    <a:pt x="303608" y="450880"/>
                  </a:lnTo>
                  <a:lnTo>
                    <a:pt x="317409" y="444941"/>
                  </a:lnTo>
                  <a:lnTo>
                    <a:pt x="331209" y="439038"/>
                  </a:lnTo>
                  <a:lnTo>
                    <a:pt x="345009" y="433172"/>
                  </a:lnTo>
                  <a:lnTo>
                    <a:pt x="358810" y="427343"/>
                  </a:lnTo>
                  <a:lnTo>
                    <a:pt x="372610" y="421550"/>
                  </a:lnTo>
                  <a:lnTo>
                    <a:pt x="386411" y="415795"/>
                  </a:lnTo>
                  <a:lnTo>
                    <a:pt x="400211" y="410077"/>
                  </a:lnTo>
                  <a:lnTo>
                    <a:pt x="414011" y="404396"/>
                  </a:lnTo>
                  <a:lnTo>
                    <a:pt x="427812" y="398752"/>
                  </a:lnTo>
                  <a:lnTo>
                    <a:pt x="441612" y="393145"/>
                  </a:lnTo>
                  <a:lnTo>
                    <a:pt x="455413" y="387575"/>
                  </a:lnTo>
                  <a:lnTo>
                    <a:pt x="469213" y="382043"/>
                  </a:lnTo>
                  <a:lnTo>
                    <a:pt x="483013" y="376547"/>
                  </a:lnTo>
                  <a:lnTo>
                    <a:pt x="496814" y="371088"/>
                  </a:lnTo>
                  <a:lnTo>
                    <a:pt x="510614" y="365667"/>
                  </a:lnTo>
                  <a:lnTo>
                    <a:pt x="524414" y="360282"/>
                  </a:lnTo>
                  <a:lnTo>
                    <a:pt x="538215" y="354934"/>
                  </a:lnTo>
                  <a:lnTo>
                    <a:pt x="552015" y="349623"/>
                  </a:lnTo>
                  <a:lnTo>
                    <a:pt x="565816" y="344349"/>
                  </a:lnTo>
                  <a:lnTo>
                    <a:pt x="579616" y="339111"/>
                  </a:lnTo>
                  <a:lnTo>
                    <a:pt x="593416" y="333910"/>
                  </a:lnTo>
                  <a:lnTo>
                    <a:pt x="607217" y="328745"/>
                  </a:lnTo>
                  <a:lnTo>
                    <a:pt x="621017" y="323617"/>
                  </a:lnTo>
                  <a:lnTo>
                    <a:pt x="634818" y="318524"/>
                  </a:lnTo>
                  <a:lnTo>
                    <a:pt x="648618" y="313468"/>
                  </a:lnTo>
                  <a:lnTo>
                    <a:pt x="662418" y="308448"/>
                  </a:lnTo>
                  <a:lnTo>
                    <a:pt x="676219" y="303464"/>
                  </a:lnTo>
                  <a:lnTo>
                    <a:pt x="690019" y="298515"/>
                  </a:lnTo>
                  <a:lnTo>
                    <a:pt x="703820" y="293602"/>
                  </a:lnTo>
                  <a:lnTo>
                    <a:pt x="717620" y="288725"/>
                  </a:lnTo>
                  <a:lnTo>
                    <a:pt x="731420" y="283883"/>
                  </a:lnTo>
                  <a:lnTo>
                    <a:pt x="745221" y="279076"/>
                  </a:lnTo>
                  <a:lnTo>
                    <a:pt x="759021" y="274304"/>
                  </a:lnTo>
                  <a:lnTo>
                    <a:pt x="772822" y="269566"/>
                  </a:lnTo>
                  <a:lnTo>
                    <a:pt x="786622" y="264864"/>
                  </a:lnTo>
                  <a:lnTo>
                    <a:pt x="800422" y="260196"/>
                  </a:lnTo>
                  <a:lnTo>
                    <a:pt x="814223" y="255563"/>
                  </a:lnTo>
                  <a:lnTo>
                    <a:pt x="828023" y="250964"/>
                  </a:lnTo>
                  <a:lnTo>
                    <a:pt x="841824" y="246399"/>
                  </a:lnTo>
                  <a:lnTo>
                    <a:pt x="855624" y="241869"/>
                  </a:lnTo>
                  <a:lnTo>
                    <a:pt x="869424" y="237372"/>
                  </a:lnTo>
                  <a:lnTo>
                    <a:pt x="883225" y="232910"/>
                  </a:lnTo>
                  <a:lnTo>
                    <a:pt x="897025" y="228482"/>
                  </a:lnTo>
                  <a:lnTo>
                    <a:pt x="910826" y="224087"/>
                  </a:lnTo>
                  <a:lnTo>
                    <a:pt x="924626" y="219727"/>
                  </a:lnTo>
                  <a:lnTo>
                    <a:pt x="938426" y="215400"/>
                  </a:lnTo>
                  <a:lnTo>
                    <a:pt x="952227" y="211107"/>
                  </a:lnTo>
                  <a:lnTo>
                    <a:pt x="966027" y="206848"/>
                  </a:lnTo>
                  <a:lnTo>
                    <a:pt x="979827" y="202623"/>
                  </a:lnTo>
                  <a:lnTo>
                    <a:pt x="993628" y="198432"/>
                  </a:lnTo>
                  <a:lnTo>
                    <a:pt x="1007428" y="194275"/>
                  </a:lnTo>
                  <a:lnTo>
                    <a:pt x="1021229" y="190152"/>
                  </a:lnTo>
                  <a:lnTo>
                    <a:pt x="1035029" y="186063"/>
                  </a:lnTo>
                  <a:lnTo>
                    <a:pt x="1048829" y="182008"/>
                  </a:lnTo>
                  <a:lnTo>
                    <a:pt x="1062630" y="177988"/>
                  </a:lnTo>
                  <a:lnTo>
                    <a:pt x="1076430" y="174003"/>
                  </a:lnTo>
                  <a:lnTo>
                    <a:pt x="1090231" y="170053"/>
                  </a:lnTo>
                  <a:lnTo>
                    <a:pt x="1104031" y="166137"/>
                  </a:lnTo>
                  <a:lnTo>
                    <a:pt x="1117831" y="162257"/>
                  </a:lnTo>
                  <a:lnTo>
                    <a:pt x="1131632" y="158412"/>
                  </a:lnTo>
                  <a:lnTo>
                    <a:pt x="1145432" y="154602"/>
                  </a:lnTo>
                  <a:lnTo>
                    <a:pt x="1159233" y="150829"/>
                  </a:lnTo>
                  <a:lnTo>
                    <a:pt x="1173033" y="147092"/>
                  </a:lnTo>
                  <a:lnTo>
                    <a:pt x="1186833" y="143391"/>
                  </a:lnTo>
                  <a:lnTo>
                    <a:pt x="1200634" y="139728"/>
                  </a:lnTo>
                  <a:lnTo>
                    <a:pt x="1214434" y="136101"/>
                  </a:lnTo>
                  <a:lnTo>
                    <a:pt x="1228235" y="132511"/>
                  </a:lnTo>
                  <a:lnTo>
                    <a:pt x="1242035" y="128960"/>
                  </a:lnTo>
                  <a:lnTo>
                    <a:pt x="1255835" y="125446"/>
                  </a:lnTo>
                  <a:lnTo>
                    <a:pt x="1269636" y="121971"/>
                  </a:lnTo>
                  <a:lnTo>
                    <a:pt x="1283436" y="118535"/>
                  </a:lnTo>
                  <a:lnTo>
                    <a:pt x="1297237" y="115138"/>
                  </a:lnTo>
                  <a:lnTo>
                    <a:pt x="1311037" y="111780"/>
                  </a:lnTo>
                  <a:lnTo>
                    <a:pt x="1324837" y="108463"/>
                  </a:lnTo>
                  <a:lnTo>
                    <a:pt x="1338638" y="105185"/>
                  </a:lnTo>
                  <a:lnTo>
                    <a:pt x="1352438" y="101949"/>
                  </a:lnTo>
                  <a:lnTo>
                    <a:pt x="1366239" y="98754"/>
                  </a:lnTo>
                  <a:lnTo>
                    <a:pt x="1380039" y="95601"/>
                  </a:lnTo>
                  <a:lnTo>
                    <a:pt x="1393839" y="92489"/>
                  </a:lnTo>
                  <a:lnTo>
                    <a:pt x="1407640" y="89421"/>
                  </a:lnTo>
                  <a:lnTo>
                    <a:pt x="1421440" y="86395"/>
                  </a:lnTo>
                  <a:lnTo>
                    <a:pt x="1435241" y="83414"/>
                  </a:lnTo>
                  <a:lnTo>
                    <a:pt x="1449041" y="80476"/>
                  </a:lnTo>
                  <a:lnTo>
                    <a:pt x="1462841" y="77583"/>
                  </a:lnTo>
                  <a:lnTo>
                    <a:pt x="1476642" y="74735"/>
                  </a:lnTo>
                  <a:lnTo>
                    <a:pt x="1490442" y="71932"/>
                  </a:lnTo>
                  <a:lnTo>
                    <a:pt x="1504242" y="69174"/>
                  </a:lnTo>
                  <a:lnTo>
                    <a:pt x="1518043" y="66461"/>
                  </a:lnTo>
                  <a:lnTo>
                    <a:pt x="1531843" y="63793"/>
                  </a:lnTo>
                  <a:lnTo>
                    <a:pt x="1545644" y="61169"/>
                  </a:lnTo>
                  <a:lnTo>
                    <a:pt x="1559444" y="58589"/>
                  </a:lnTo>
                  <a:lnTo>
                    <a:pt x="1573244" y="56054"/>
                  </a:lnTo>
                  <a:lnTo>
                    <a:pt x="1587045" y="53563"/>
                  </a:lnTo>
                  <a:lnTo>
                    <a:pt x="1600845" y="51117"/>
                  </a:lnTo>
                  <a:lnTo>
                    <a:pt x="1614646" y="48715"/>
                  </a:lnTo>
                  <a:lnTo>
                    <a:pt x="1628446" y="46357"/>
                  </a:lnTo>
                  <a:lnTo>
                    <a:pt x="1642246" y="44043"/>
                  </a:lnTo>
                  <a:lnTo>
                    <a:pt x="1656047" y="41774"/>
                  </a:lnTo>
                  <a:lnTo>
                    <a:pt x="1669847" y="39550"/>
                  </a:lnTo>
                  <a:lnTo>
                    <a:pt x="1683648" y="37370"/>
                  </a:lnTo>
                  <a:lnTo>
                    <a:pt x="1697448" y="35236"/>
                  </a:lnTo>
                  <a:lnTo>
                    <a:pt x="1711248" y="33147"/>
                  </a:lnTo>
                  <a:lnTo>
                    <a:pt x="1725049" y="31103"/>
                  </a:lnTo>
                  <a:lnTo>
                    <a:pt x="1738849" y="29107"/>
                  </a:lnTo>
                  <a:lnTo>
                    <a:pt x="1752650" y="27157"/>
                  </a:lnTo>
                  <a:lnTo>
                    <a:pt x="1766450" y="25255"/>
                  </a:lnTo>
                  <a:lnTo>
                    <a:pt x="1780250" y="23401"/>
                  </a:lnTo>
                  <a:lnTo>
                    <a:pt x="1794051" y="21597"/>
                  </a:lnTo>
                  <a:lnTo>
                    <a:pt x="1807851" y="19843"/>
                  </a:lnTo>
                  <a:lnTo>
                    <a:pt x="1821652" y="18142"/>
                  </a:lnTo>
                  <a:lnTo>
                    <a:pt x="1835452" y="16495"/>
                  </a:lnTo>
                  <a:lnTo>
                    <a:pt x="1849252" y="14903"/>
                  </a:lnTo>
                  <a:lnTo>
                    <a:pt x="1863053" y="13368"/>
                  </a:lnTo>
                  <a:lnTo>
                    <a:pt x="1876853" y="11894"/>
                  </a:lnTo>
                  <a:lnTo>
                    <a:pt x="1890654" y="10482"/>
                  </a:lnTo>
                  <a:lnTo>
                    <a:pt x="1904454" y="9137"/>
                  </a:lnTo>
                  <a:lnTo>
                    <a:pt x="1918254" y="7861"/>
                  </a:lnTo>
                  <a:lnTo>
                    <a:pt x="1932055" y="6658"/>
                  </a:lnTo>
                  <a:lnTo>
                    <a:pt x="1945855" y="5534"/>
                  </a:lnTo>
                  <a:lnTo>
                    <a:pt x="1959655" y="4493"/>
                  </a:lnTo>
                  <a:lnTo>
                    <a:pt x="1973456" y="3540"/>
                  </a:lnTo>
                  <a:lnTo>
                    <a:pt x="1987256" y="2683"/>
                  </a:lnTo>
                  <a:lnTo>
                    <a:pt x="2001057" y="1928"/>
                  </a:lnTo>
                  <a:lnTo>
                    <a:pt x="2014857" y="1284"/>
                  </a:lnTo>
                  <a:lnTo>
                    <a:pt x="2028657" y="759"/>
                  </a:lnTo>
                  <a:lnTo>
                    <a:pt x="2042458" y="363"/>
                  </a:lnTo>
                  <a:lnTo>
                    <a:pt x="2056258" y="106"/>
                  </a:lnTo>
                  <a:lnTo>
                    <a:pt x="2070059" y="0"/>
                  </a:lnTo>
                  <a:lnTo>
                    <a:pt x="2083859" y="57"/>
                  </a:lnTo>
                  <a:lnTo>
                    <a:pt x="2097659" y="292"/>
                  </a:lnTo>
                  <a:lnTo>
                    <a:pt x="2111460" y="719"/>
                  </a:lnTo>
                  <a:lnTo>
                    <a:pt x="2125260" y="1354"/>
                  </a:lnTo>
                  <a:lnTo>
                    <a:pt x="2139061" y="2213"/>
                  </a:lnTo>
                  <a:lnTo>
                    <a:pt x="2152861" y="3315"/>
                  </a:lnTo>
                  <a:lnTo>
                    <a:pt x="2166661" y="4676"/>
                  </a:lnTo>
                  <a:lnTo>
                    <a:pt x="2180462" y="6318"/>
                  </a:lnTo>
                  <a:lnTo>
                    <a:pt x="2194262" y="8258"/>
                  </a:lnTo>
                  <a:lnTo>
                    <a:pt x="2208063" y="10515"/>
                  </a:lnTo>
                  <a:lnTo>
                    <a:pt x="2221863" y="13109"/>
                  </a:lnTo>
                  <a:lnTo>
                    <a:pt x="2235663" y="16058"/>
                  </a:lnTo>
                  <a:lnTo>
                    <a:pt x="2249464" y="19377"/>
                  </a:lnTo>
                  <a:lnTo>
                    <a:pt x="2263264" y="23082"/>
                  </a:lnTo>
                  <a:lnTo>
                    <a:pt x="2277065" y="27184"/>
                  </a:lnTo>
                  <a:lnTo>
                    <a:pt x="2290865" y="31693"/>
                  </a:lnTo>
                  <a:lnTo>
                    <a:pt x="2304665" y="36614"/>
                  </a:lnTo>
                  <a:lnTo>
                    <a:pt x="2318466" y="41947"/>
                  </a:lnTo>
                  <a:lnTo>
                    <a:pt x="2332266" y="47689"/>
                  </a:lnTo>
                  <a:lnTo>
                    <a:pt x="2346067" y="53831"/>
                  </a:lnTo>
                  <a:lnTo>
                    <a:pt x="2359867" y="60362"/>
                  </a:lnTo>
                  <a:lnTo>
                    <a:pt x="2373667" y="67265"/>
                  </a:lnTo>
                  <a:lnTo>
                    <a:pt x="2387468" y="74523"/>
                  </a:lnTo>
                  <a:lnTo>
                    <a:pt x="2401268" y="82117"/>
                  </a:lnTo>
                  <a:lnTo>
                    <a:pt x="2415068" y="90030"/>
                  </a:lnTo>
                  <a:lnTo>
                    <a:pt x="2428869" y="98244"/>
                  </a:lnTo>
                  <a:lnTo>
                    <a:pt x="2442669" y="106746"/>
                  </a:lnTo>
                  <a:lnTo>
                    <a:pt x="2456470" y="115523"/>
                  </a:lnTo>
                  <a:lnTo>
                    <a:pt x="2470270" y="124564"/>
                  </a:lnTo>
                  <a:lnTo>
                    <a:pt x="2484070" y="133859"/>
                  </a:lnTo>
                  <a:lnTo>
                    <a:pt x="2497871" y="143398"/>
                  </a:lnTo>
                  <a:lnTo>
                    <a:pt x="2511671" y="153171"/>
                  </a:lnTo>
                  <a:lnTo>
                    <a:pt x="2525472" y="163168"/>
                  </a:lnTo>
                  <a:lnTo>
                    <a:pt x="2539272" y="173379"/>
                  </a:lnTo>
                  <a:lnTo>
                    <a:pt x="2553072" y="183793"/>
                  </a:lnTo>
                  <a:lnTo>
                    <a:pt x="2566873" y="194399"/>
                  </a:lnTo>
                  <a:lnTo>
                    <a:pt x="2580673" y="205187"/>
                  </a:lnTo>
                  <a:lnTo>
                    <a:pt x="2594474" y="216144"/>
                  </a:lnTo>
                  <a:lnTo>
                    <a:pt x="2608274" y="227260"/>
                  </a:lnTo>
                  <a:lnTo>
                    <a:pt x="2622074" y="238525"/>
                  </a:lnTo>
                  <a:lnTo>
                    <a:pt x="2635875" y="249928"/>
                  </a:lnTo>
                  <a:lnTo>
                    <a:pt x="2649675" y="261460"/>
                  </a:lnTo>
                  <a:lnTo>
                    <a:pt x="2663476" y="273110"/>
                  </a:lnTo>
                  <a:lnTo>
                    <a:pt x="2677276" y="284870"/>
                  </a:lnTo>
                  <a:lnTo>
                    <a:pt x="2691076" y="296731"/>
                  </a:lnTo>
                  <a:lnTo>
                    <a:pt x="2704877" y="308684"/>
                  </a:lnTo>
                  <a:lnTo>
                    <a:pt x="2718677" y="320723"/>
                  </a:lnTo>
                  <a:lnTo>
                    <a:pt x="2732478" y="332839"/>
                  </a:lnTo>
                  <a:lnTo>
                    <a:pt x="2746278" y="345026"/>
                  </a:lnTo>
                  <a:lnTo>
                    <a:pt x="2760078" y="357279"/>
                  </a:lnTo>
                  <a:lnTo>
                    <a:pt x="2773879" y="369591"/>
                  </a:lnTo>
                  <a:lnTo>
                    <a:pt x="2787679" y="381956"/>
                  </a:lnTo>
                  <a:lnTo>
                    <a:pt x="2801480" y="394371"/>
                  </a:lnTo>
                  <a:lnTo>
                    <a:pt x="2815280" y="406831"/>
                  </a:lnTo>
                  <a:lnTo>
                    <a:pt x="2829080" y="419331"/>
                  </a:lnTo>
                  <a:lnTo>
                    <a:pt x="2842881" y="431868"/>
                  </a:lnTo>
                  <a:lnTo>
                    <a:pt x="2856681" y="444438"/>
                  </a:lnTo>
                  <a:lnTo>
                    <a:pt x="2870482" y="457038"/>
                  </a:lnTo>
                  <a:lnTo>
                    <a:pt x="2884282" y="469666"/>
                  </a:lnTo>
                  <a:lnTo>
                    <a:pt x="2898082" y="482318"/>
                  </a:lnTo>
                  <a:lnTo>
                    <a:pt x="2911883" y="494993"/>
                  </a:lnTo>
                  <a:lnTo>
                    <a:pt x="2925683" y="507688"/>
                  </a:lnTo>
                  <a:lnTo>
                    <a:pt x="2939483" y="520401"/>
                  </a:lnTo>
                  <a:lnTo>
                    <a:pt x="2953284" y="533130"/>
                  </a:lnTo>
                  <a:lnTo>
                    <a:pt x="2967084" y="545875"/>
                  </a:lnTo>
                  <a:lnTo>
                    <a:pt x="2967084" y="5458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48686" y="2024045"/>
              <a:ext cx="2967084" cy="654877"/>
            </a:xfrm>
            <a:custGeom>
              <a:avLst/>
              <a:pathLst>
                <a:path w="2967084" h="654877">
                  <a:moveTo>
                    <a:pt x="2967084" y="654877"/>
                  </a:moveTo>
                  <a:lnTo>
                    <a:pt x="2967084" y="654877"/>
                  </a:lnTo>
                  <a:lnTo>
                    <a:pt x="2953284" y="639336"/>
                  </a:lnTo>
                  <a:lnTo>
                    <a:pt x="2939483" y="623806"/>
                  </a:lnTo>
                  <a:lnTo>
                    <a:pt x="2925683" y="608287"/>
                  </a:lnTo>
                  <a:lnTo>
                    <a:pt x="2911883" y="592783"/>
                  </a:lnTo>
                  <a:lnTo>
                    <a:pt x="2898082" y="577294"/>
                  </a:lnTo>
                  <a:lnTo>
                    <a:pt x="2884282" y="561822"/>
                  </a:lnTo>
                  <a:lnTo>
                    <a:pt x="2870482" y="546370"/>
                  </a:lnTo>
                  <a:lnTo>
                    <a:pt x="2856681" y="530940"/>
                  </a:lnTo>
                  <a:lnTo>
                    <a:pt x="2842881" y="515534"/>
                  </a:lnTo>
                  <a:lnTo>
                    <a:pt x="2829080" y="500156"/>
                  </a:lnTo>
                  <a:lnTo>
                    <a:pt x="2815280" y="484809"/>
                  </a:lnTo>
                  <a:lnTo>
                    <a:pt x="2801480" y="469498"/>
                  </a:lnTo>
                  <a:lnTo>
                    <a:pt x="2787679" y="454225"/>
                  </a:lnTo>
                  <a:lnTo>
                    <a:pt x="2773879" y="438997"/>
                  </a:lnTo>
                  <a:lnTo>
                    <a:pt x="2760078" y="423818"/>
                  </a:lnTo>
                  <a:lnTo>
                    <a:pt x="2746278" y="408694"/>
                  </a:lnTo>
                  <a:lnTo>
                    <a:pt x="2732478" y="393633"/>
                  </a:lnTo>
                  <a:lnTo>
                    <a:pt x="2718677" y="378642"/>
                  </a:lnTo>
                  <a:lnTo>
                    <a:pt x="2704877" y="363728"/>
                  </a:lnTo>
                  <a:lnTo>
                    <a:pt x="2691076" y="348903"/>
                  </a:lnTo>
                  <a:lnTo>
                    <a:pt x="2677276" y="334174"/>
                  </a:lnTo>
                  <a:lnTo>
                    <a:pt x="2663476" y="319555"/>
                  </a:lnTo>
                  <a:lnTo>
                    <a:pt x="2649675" y="305057"/>
                  </a:lnTo>
                  <a:lnTo>
                    <a:pt x="2635875" y="290694"/>
                  </a:lnTo>
                  <a:lnTo>
                    <a:pt x="2622074" y="276482"/>
                  </a:lnTo>
                  <a:lnTo>
                    <a:pt x="2608274" y="262436"/>
                  </a:lnTo>
                  <a:lnTo>
                    <a:pt x="2594474" y="248575"/>
                  </a:lnTo>
                  <a:lnTo>
                    <a:pt x="2580673" y="234918"/>
                  </a:lnTo>
                  <a:lnTo>
                    <a:pt x="2566873" y="221486"/>
                  </a:lnTo>
                  <a:lnTo>
                    <a:pt x="2553072" y="208303"/>
                  </a:lnTo>
                  <a:lnTo>
                    <a:pt x="2539272" y="195391"/>
                  </a:lnTo>
                  <a:lnTo>
                    <a:pt x="2525472" y="182777"/>
                  </a:lnTo>
                  <a:lnTo>
                    <a:pt x="2511671" y="170487"/>
                  </a:lnTo>
                  <a:lnTo>
                    <a:pt x="2497871" y="158548"/>
                  </a:lnTo>
                  <a:lnTo>
                    <a:pt x="2484070" y="146986"/>
                  </a:lnTo>
                  <a:lnTo>
                    <a:pt x="2470270" y="135829"/>
                  </a:lnTo>
                  <a:lnTo>
                    <a:pt x="2456470" y="125104"/>
                  </a:lnTo>
                  <a:lnTo>
                    <a:pt x="2442669" y="114833"/>
                  </a:lnTo>
                  <a:lnTo>
                    <a:pt x="2428869" y="105038"/>
                  </a:lnTo>
                  <a:lnTo>
                    <a:pt x="2415068" y="95737"/>
                  </a:lnTo>
                  <a:lnTo>
                    <a:pt x="2401268" y="86940"/>
                  </a:lnTo>
                  <a:lnTo>
                    <a:pt x="2387468" y="78653"/>
                  </a:lnTo>
                  <a:lnTo>
                    <a:pt x="2373667" y="70875"/>
                  </a:lnTo>
                  <a:lnTo>
                    <a:pt x="2359867" y="63601"/>
                  </a:lnTo>
                  <a:lnTo>
                    <a:pt x="2346067" y="56820"/>
                  </a:lnTo>
                  <a:lnTo>
                    <a:pt x="2332266" y="50519"/>
                  </a:lnTo>
                  <a:lnTo>
                    <a:pt x="2318466" y="44681"/>
                  </a:lnTo>
                  <a:lnTo>
                    <a:pt x="2304665" y="39291"/>
                  </a:lnTo>
                  <a:lnTo>
                    <a:pt x="2290865" y="34331"/>
                  </a:lnTo>
                  <a:lnTo>
                    <a:pt x="2277065" y="29785"/>
                  </a:lnTo>
                  <a:lnTo>
                    <a:pt x="2263264" y="25635"/>
                  </a:lnTo>
                  <a:lnTo>
                    <a:pt x="2249464" y="21866"/>
                  </a:lnTo>
                  <a:lnTo>
                    <a:pt x="2235663" y="18459"/>
                  </a:lnTo>
                  <a:lnTo>
                    <a:pt x="2221863" y="15399"/>
                  </a:lnTo>
                  <a:lnTo>
                    <a:pt x="2208063" y="12670"/>
                  </a:lnTo>
                  <a:lnTo>
                    <a:pt x="2194262" y="10254"/>
                  </a:lnTo>
                  <a:lnTo>
                    <a:pt x="2180462" y="8137"/>
                  </a:lnTo>
                  <a:lnTo>
                    <a:pt x="2166661" y="6302"/>
                  </a:lnTo>
                  <a:lnTo>
                    <a:pt x="2152861" y="4733"/>
                  </a:lnTo>
                  <a:lnTo>
                    <a:pt x="2139061" y="3415"/>
                  </a:lnTo>
                  <a:lnTo>
                    <a:pt x="2125260" y="2334"/>
                  </a:lnTo>
                  <a:lnTo>
                    <a:pt x="2111460" y="1475"/>
                  </a:lnTo>
                  <a:lnTo>
                    <a:pt x="2097659" y="825"/>
                  </a:lnTo>
                  <a:lnTo>
                    <a:pt x="2083859" y="371"/>
                  </a:lnTo>
                  <a:lnTo>
                    <a:pt x="2070059" y="99"/>
                  </a:lnTo>
                  <a:lnTo>
                    <a:pt x="2056258" y="0"/>
                  </a:lnTo>
                  <a:lnTo>
                    <a:pt x="2042458" y="60"/>
                  </a:lnTo>
                  <a:lnTo>
                    <a:pt x="2028657" y="271"/>
                  </a:lnTo>
                  <a:lnTo>
                    <a:pt x="2014857" y="623"/>
                  </a:lnTo>
                  <a:lnTo>
                    <a:pt x="2001057" y="1107"/>
                  </a:lnTo>
                  <a:lnTo>
                    <a:pt x="1987256" y="1714"/>
                  </a:lnTo>
                  <a:lnTo>
                    <a:pt x="1973456" y="2438"/>
                  </a:lnTo>
                  <a:lnTo>
                    <a:pt x="1959655" y="3270"/>
                  </a:lnTo>
                  <a:lnTo>
                    <a:pt x="1945855" y="4205"/>
                  </a:lnTo>
                  <a:lnTo>
                    <a:pt x="1932055" y="5238"/>
                  </a:lnTo>
                  <a:lnTo>
                    <a:pt x="1918254" y="6361"/>
                  </a:lnTo>
                  <a:lnTo>
                    <a:pt x="1904454" y="7572"/>
                  </a:lnTo>
                  <a:lnTo>
                    <a:pt x="1890654" y="8865"/>
                  </a:lnTo>
                  <a:lnTo>
                    <a:pt x="1876853" y="10236"/>
                  </a:lnTo>
                  <a:lnTo>
                    <a:pt x="1863053" y="11681"/>
                  </a:lnTo>
                  <a:lnTo>
                    <a:pt x="1849252" y="13198"/>
                  </a:lnTo>
                  <a:lnTo>
                    <a:pt x="1835452" y="14783"/>
                  </a:lnTo>
                  <a:lnTo>
                    <a:pt x="1821652" y="16434"/>
                  </a:lnTo>
                  <a:lnTo>
                    <a:pt x="1807851" y="18148"/>
                  </a:lnTo>
                  <a:lnTo>
                    <a:pt x="1794051" y="19923"/>
                  </a:lnTo>
                  <a:lnTo>
                    <a:pt x="1780250" y="21757"/>
                  </a:lnTo>
                  <a:lnTo>
                    <a:pt x="1766450" y="23648"/>
                  </a:lnTo>
                  <a:lnTo>
                    <a:pt x="1752650" y="25595"/>
                  </a:lnTo>
                  <a:lnTo>
                    <a:pt x="1738849" y="27595"/>
                  </a:lnTo>
                  <a:lnTo>
                    <a:pt x="1725049" y="29648"/>
                  </a:lnTo>
                  <a:lnTo>
                    <a:pt x="1711248" y="31753"/>
                  </a:lnTo>
                  <a:lnTo>
                    <a:pt x="1697448" y="33908"/>
                  </a:lnTo>
                  <a:lnTo>
                    <a:pt x="1683648" y="36113"/>
                  </a:lnTo>
                  <a:lnTo>
                    <a:pt x="1669847" y="38366"/>
                  </a:lnTo>
                  <a:lnTo>
                    <a:pt x="1656047" y="40668"/>
                  </a:lnTo>
                  <a:lnTo>
                    <a:pt x="1642246" y="43016"/>
                  </a:lnTo>
                  <a:lnTo>
                    <a:pt x="1628446" y="45411"/>
                  </a:lnTo>
                  <a:lnTo>
                    <a:pt x="1614646" y="47853"/>
                  </a:lnTo>
                  <a:lnTo>
                    <a:pt x="1600845" y="50340"/>
                  </a:lnTo>
                  <a:lnTo>
                    <a:pt x="1587045" y="52872"/>
                  </a:lnTo>
                  <a:lnTo>
                    <a:pt x="1573244" y="55449"/>
                  </a:lnTo>
                  <a:lnTo>
                    <a:pt x="1559444" y="58072"/>
                  </a:lnTo>
                  <a:lnTo>
                    <a:pt x="1545644" y="60738"/>
                  </a:lnTo>
                  <a:lnTo>
                    <a:pt x="1531843" y="63449"/>
                  </a:lnTo>
                  <a:lnTo>
                    <a:pt x="1518043" y="66204"/>
                  </a:lnTo>
                  <a:lnTo>
                    <a:pt x="1504242" y="69003"/>
                  </a:lnTo>
                  <a:lnTo>
                    <a:pt x="1490442" y="71847"/>
                  </a:lnTo>
                  <a:lnTo>
                    <a:pt x="1476642" y="74734"/>
                  </a:lnTo>
                  <a:lnTo>
                    <a:pt x="1462841" y="77666"/>
                  </a:lnTo>
                  <a:lnTo>
                    <a:pt x="1449041" y="80641"/>
                  </a:lnTo>
                  <a:lnTo>
                    <a:pt x="1435241" y="83661"/>
                  </a:lnTo>
                  <a:lnTo>
                    <a:pt x="1421440" y="86724"/>
                  </a:lnTo>
                  <a:lnTo>
                    <a:pt x="1407640" y="89829"/>
                  </a:lnTo>
                  <a:lnTo>
                    <a:pt x="1393839" y="92978"/>
                  </a:lnTo>
                  <a:lnTo>
                    <a:pt x="1380039" y="96169"/>
                  </a:lnTo>
                  <a:lnTo>
                    <a:pt x="1366239" y="99401"/>
                  </a:lnTo>
                  <a:lnTo>
                    <a:pt x="1352438" y="102676"/>
                  </a:lnTo>
                  <a:lnTo>
                    <a:pt x="1338638" y="105992"/>
                  </a:lnTo>
                  <a:lnTo>
                    <a:pt x="1324837" y="109350"/>
                  </a:lnTo>
                  <a:lnTo>
                    <a:pt x="1311037" y="112749"/>
                  </a:lnTo>
                  <a:lnTo>
                    <a:pt x="1297237" y="116189"/>
                  </a:lnTo>
                  <a:lnTo>
                    <a:pt x="1283436" y="119670"/>
                  </a:lnTo>
                  <a:lnTo>
                    <a:pt x="1269636" y="123192"/>
                  </a:lnTo>
                  <a:lnTo>
                    <a:pt x="1255835" y="126756"/>
                  </a:lnTo>
                  <a:lnTo>
                    <a:pt x="1242035" y="130361"/>
                  </a:lnTo>
                  <a:lnTo>
                    <a:pt x="1228235" y="134006"/>
                  </a:lnTo>
                  <a:lnTo>
                    <a:pt x="1214434" y="137694"/>
                  </a:lnTo>
                  <a:lnTo>
                    <a:pt x="1200634" y="141422"/>
                  </a:lnTo>
                  <a:lnTo>
                    <a:pt x="1186833" y="145192"/>
                  </a:lnTo>
                  <a:lnTo>
                    <a:pt x="1173033" y="149004"/>
                  </a:lnTo>
                  <a:lnTo>
                    <a:pt x="1159233" y="152857"/>
                  </a:lnTo>
                  <a:lnTo>
                    <a:pt x="1145432" y="156753"/>
                  </a:lnTo>
                  <a:lnTo>
                    <a:pt x="1131632" y="160690"/>
                  </a:lnTo>
                  <a:lnTo>
                    <a:pt x="1117831" y="164670"/>
                  </a:lnTo>
                  <a:lnTo>
                    <a:pt x="1104031" y="168693"/>
                  </a:lnTo>
                  <a:lnTo>
                    <a:pt x="1090231" y="172758"/>
                  </a:lnTo>
                  <a:lnTo>
                    <a:pt x="1076430" y="176867"/>
                  </a:lnTo>
                  <a:lnTo>
                    <a:pt x="1062630" y="181019"/>
                  </a:lnTo>
                  <a:lnTo>
                    <a:pt x="1048829" y="185214"/>
                  </a:lnTo>
                  <a:lnTo>
                    <a:pt x="1035029" y="189454"/>
                  </a:lnTo>
                  <a:lnTo>
                    <a:pt x="1021229" y="193737"/>
                  </a:lnTo>
                  <a:lnTo>
                    <a:pt x="1007428" y="198065"/>
                  </a:lnTo>
                  <a:lnTo>
                    <a:pt x="993628" y="202437"/>
                  </a:lnTo>
                  <a:lnTo>
                    <a:pt x="979827" y="206855"/>
                  </a:lnTo>
                  <a:lnTo>
                    <a:pt x="966027" y="211317"/>
                  </a:lnTo>
                  <a:lnTo>
                    <a:pt x="952227" y="215825"/>
                  </a:lnTo>
                  <a:lnTo>
                    <a:pt x="938426" y="220379"/>
                  </a:lnTo>
                  <a:lnTo>
                    <a:pt x="924626" y="224979"/>
                  </a:lnTo>
                  <a:lnTo>
                    <a:pt x="910826" y="229625"/>
                  </a:lnTo>
                  <a:lnTo>
                    <a:pt x="897025" y="234317"/>
                  </a:lnTo>
                  <a:lnTo>
                    <a:pt x="883225" y="239056"/>
                  </a:lnTo>
                  <a:lnTo>
                    <a:pt x="869424" y="243841"/>
                  </a:lnTo>
                  <a:lnTo>
                    <a:pt x="855624" y="248674"/>
                  </a:lnTo>
                  <a:lnTo>
                    <a:pt x="841824" y="253553"/>
                  </a:lnTo>
                  <a:lnTo>
                    <a:pt x="828023" y="258481"/>
                  </a:lnTo>
                  <a:lnTo>
                    <a:pt x="814223" y="263455"/>
                  </a:lnTo>
                  <a:lnTo>
                    <a:pt x="800422" y="268478"/>
                  </a:lnTo>
                  <a:lnTo>
                    <a:pt x="786622" y="273548"/>
                  </a:lnTo>
                  <a:lnTo>
                    <a:pt x="772822" y="278666"/>
                  </a:lnTo>
                  <a:lnTo>
                    <a:pt x="759021" y="283832"/>
                  </a:lnTo>
                  <a:lnTo>
                    <a:pt x="745221" y="289047"/>
                  </a:lnTo>
                  <a:lnTo>
                    <a:pt x="731420" y="294310"/>
                  </a:lnTo>
                  <a:lnTo>
                    <a:pt x="717620" y="299621"/>
                  </a:lnTo>
                  <a:lnTo>
                    <a:pt x="703820" y="304980"/>
                  </a:lnTo>
                  <a:lnTo>
                    <a:pt x="690019" y="310389"/>
                  </a:lnTo>
                  <a:lnTo>
                    <a:pt x="676219" y="315846"/>
                  </a:lnTo>
                  <a:lnTo>
                    <a:pt x="662418" y="321351"/>
                  </a:lnTo>
                  <a:lnTo>
                    <a:pt x="648618" y="326906"/>
                  </a:lnTo>
                  <a:lnTo>
                    <a:pt x="634818" y="332509"/>
                  </a:lnTo>
                  <a:lnTo>
                    <a:pt x="621017" y="338161"/>
                  </a:lnTo>
                  <a:lnTo>
                    <a:pt x="607217" y="343862"/>
                  </a:lnTo>
                  <a:lnTo>
                    <a:pt x="593416" y="349612"/>
                  </a:lnTo>
                  <a:lnTo>
                    <a:pt x="579616" y="355410"/>
                  </a:lnTo>
                  <a:lnTo>
                    <a:pt x="565816" y="361258"/>
                  </a:lnTo>
                  <a:lnTo>
                    <a:pt x="552015" y="367154"/>
                  </a:lnTo>
                  <a:lnTo>
                    <a:pt x="538215" y="373099"/>
                  </a:lnTo>
                  <a:lnTo>
                    <a:pt x="524414" y="379093"/>
                  </a:lnTo>
                  <a:lnTo>
                    <a:pt x="510614" y="385135"/>
                  </a:lnTo>
                  <a:lnTo>
                    <a:pt x="496814" y="391226"/>
                  </a:lnTo>
                  <a:lnTo>
                    <a:pt x="483013" y="397366"/>
                  </a:lnTo>
                  <a:lnTo>
                    <a:pt x="469213" y="403554"/>
                  </a:lnTo>
                  <a:lnTo>
                    <a:pt x="455413" y="409791"/>
                  </a:lnTo>
                  <a:lnTo>
                    <a:pt x="441612" y="416076"/>
                  </a:lnTo>
                  <a:lnTo>
                    <a:pt x="427812" y="422410"/>
                  </a:lnTo>
                  <a:lnTo>
                    <a:pt x="414011" y="428791"/>
                  </a:lnTo>
                  <a:lnTo>
                    <a:pt x="400211" y="435221"/>
                  </a:lnTo>
                  <a:lnTo>
                    <a:pt x="386411" y="441698"/>
                  </a:lnTo>
                  <a:lnTo>
                    <a:pt x="372610" y="448224"/>
                  </a:lnTo>
                  <a:lnTo>
                    <a:pt x="358810" y="454797"/>
                  </a:lnTo>
                  <a:lnTo>
                    <a:pt x="345009" y="461417"/>
                  </a:lnTo>
                  <a:lnTo>
                    <a:pt x="331209" y="468085"/>
                  </a:lnTo>
                  <a:lnTo>
                    <a:pt x="317409" y="474801"/>
                  </a:lnTo>
                  <a:lnTo>
                    <a:pt x="303608" y="481563"/>
                  </a:lnTo>
                  <a:lnTo>
                    <a:pt x="289808" y="488372"/>
                  </a:lnTo>
                  <a:lnTo>
                    <a:pt x="276007" y="495228"/>
                  </a:lnTo>
                  <a:lnTo>
                    <a:pt x="262207" y="502130"/>
                  </a:lnTo>
                  <a:lnTo>
                    <a:pt x="248407" y="509079"/>
                  </a:lnTo>
                  <a:lnTo>
                    <a:pt x="234606" y="516074"/>
                  </a:lnTo>
                  <a:lnTo>
                    <a:pt x="220806" y="523115"/>
                  </a:lnTo>
                  <a:lnTo>
                    <a:pt x="207005" y="530201"/>
                  </a:lnTo>
                  <a:lnTo>
                    <a:pt x="193205" y="537333"/>
                  </a:lnTo>
                  <a:lnTo>
                    <a:pt x="179405" y="544510"/>
                  </a:lnTo>
                  <a:lnTo>
                    <a:pt x="165604" y="551733"/>
                  </a:lnTo>
                  <a:lnTo>
                    <a:pt x="151804" y="559000"/>
                  </a:lnTo>
                  <a:lnTo>
                    <a:pt x="138003" y="566312"/>
                  </a:lnTo>
                  <a:lnTo>
                    <a:pt x="124203" y="573668"/>
                  </a:lnTo>
                  <a:lnTo>
                    <a:pt x="110403" y="581068"/>
                  </a:lnTo>
                  <a:lnTo>
                    <a:pt x="96602" y="588512"/>
                  </a:lnTo>
                  <a:lnTo>
                    <a:pt x="82802" y="596000"/>
                  </a:lnTo>
                  <a:lnTo>
                    <a:pt x="69001" y="603531"/>
                  </a:lnTo>
                  <a:lnTo>
                    <a:pt x="55201" y="611105"/>
                  </a:lnTo>
                  <a:lnTo>
                    <a:pt x="41401" y="618723"/>
                  </a:lnTo>
                  <a:lnTo>
                    <a:pt x="27600" y="626383"/>
                  </a:lnTo>
                  <a:lnTo>
                    <a:pt x="13800" y="634085"/>
                  </a:lnTo>
                  <a:lnTo>
                    <a:pt x="0" y="641829"/>
                  </a:lnTo>
                  <a:lnTo>
                    <a:pt x="0" y="6418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48686" y="2181623"/>
              <a:ext cx="2967084" cy="850875"/>
            </a:xfrm>
            <a:custGeom>
              <a:avLst/>
              <a:pathLst>
                <a:path w="2967084" h="850875">
                  <a:moveTo>
                    <a:pt x="0" y="850875"/>
                  </a:moveTo>
                  <a:lnTo>
                    <a:pt x="0" y="850875"/>
                  </a:lnTo>
                  <a:lnTo>
                    <a:pt x="13800" y="838480"/>
                  </a:lnTo>
                  <a:lnTo>
                    <a:pt x="27600" y="826159"/>
                  </a:lnTo>
                  <a:lnTo>
                    <a:pt x="41401" y="813911"/>
                  </a:lnTo>
                  <a:lnTo>
                    <a:pt x="55201" y="801738"/>
                  </a:lnTo>
                  <a:lnTo>
                    <a:pt x="69001" y="789640"/>
                  </a:lnTo>
                  <a:lnTo>
                    <a:pt x="82802" y="777617"/>
                  </a:lnTo>
                  <a:lnTo>
                    <a:pt x="96602" y="765670"/>
                  </a:lnTo>
                  <a:lnTo>
                    <a:pt x="110403" y="753799"/>
                  </a:lnTo>
                  <a:lnTo>
                    <a:pt x="124203" y="742005"/>
                  </a:lnTo>
                  <a:lnTo>
                    <a:pt x="138003" y="730288"/>
                  </a:lnTo>
                  <a:lnTo>
                    <a:pt x="151804" y="718649"/>
                  </a:lnTo>
                  <a:lnTo>
                    <a:pt x="165604" y="707088"/>
                  </a:lnTo>
                  <a:lnTo>
                    <a:pt x="179405" y="695607"/>
                  </a:lnTo>
                  <a:lnTo>
                    <a:pt x="193205" y="684204"/>
                  </a:lnTo>
                  <a:lnTo>
                    <a:pt x="207005" y="672882"/>
                  </a:lnTo>
                  <a:lnTo>
                    <a:pt x="220806" y="661639"/>
                  </a:lnTo>
                  <a:lnTo>
                    <a:pt x="234606" y="650478"/>
                  </a:lnTo>
                  <a:lnTo>
                    <a:pt x="248407" y="639398"/>
                  </a:lnTo>
                  <a:lnTo>
                    <a:pt x="262207" y="628400"/>
                  </a:lnTo>
                  <a:lnTo>
                    <a:pt x="276007" y="617484"/>
                  </a:lnTo>
                  <a:lnTo>
                    <a:pt x="289808" y="606651"/>
                  </a:lnTo>
                  <a:lnTo>
                    <a:pt x="303608" y="595902"/>
                  </a:lnTo>
                  <a:lnTo>
                    <a:pt x="317409" y="585236"/>
                  </a:lnTo>
                  <a:lnTo>
                    <a:pt x="331209" y="574655"/>
                  </a:lnTo>
                  <a:lnTo>
                    <a:pt x="345009" y="564159"/>
                  </a:lnTo>
                  <a:lnTo>
                    <a:pt x="358810" y="553747"/>
                  </a:lnTo>
                  <a:lnTo>
                    <a:pt x="372610" y="543422"/>
                  </a:lnTo>
                  <a:lnTo>
                    <a:pt x="386411" y="533183"/>
                  </a:lnTo>
                  <a:lnTo>
                    <a:pt x="400211" y="523030"/>
                  </a:lnTo>
                  <a:lnTo>
                    <a:pt x="414011" y="512964"/>
                  </a:lnTo>
                  <a:lnTo>
                    <a:pt x="427812" y="502986"/>
                  </a:lnTo>
                  <a:lnTo>
                    <a:pt x="441612" y="493095"/>
                  </a:lnTo>
                  <a:lnTo>
                    <a:pt x="455413" y="483292"/>
                  </a:lnTo>
                  <a:lnTo>
                    <a:pt x="469213" y="473578"/>
                  </a:lnTo>
                  <a:lnTo>
                    <a:pt x="483013" y="463953"/>
                  </a:lnTo>
                  <a:lnTo>
                    <a:pt x="496814" y="454417"/>
                  </a:lnTo>
                  <a:lnTo>
                    <a:pt x="510614" y="444971"/>
                  </a:lnTo>
                  <a:lnTo>
                    <a:pt x="524414" y="435614"/>
                  </a:lnTo>
                  <a:lnTo>
                    <a:pt x="538215" y="426347"/>
                  </a:lnTo>
                  <a:lnTo>
                    <a:pt x="552015" y="417170"/>
                  </a:lnTo>
                  <a:lnTo>
                    <a:pt x="565816" y="408084"/>
                  </a:lnTo>
                  <a:lnTo>
                    <a:pt x="579616" y="399089"/>
                  </a:lnTo>
                  <a:lnTo>
                    <a:pt x="593416" y="390184"/>
                  </a:lnTo>
                  <a:lnTo>
                    <a:pt x="607217" y="381370"/>
                  </a:lnTo>
                  <a:lnTo>
                    <a:pt x="621017" y="372648"/>
                  </a:lnTo>
                  <a:lnTo>
                    <a:pt x="634818" y="364016"/>
                  </a:lnTo>
                  <a:lnTo>
                    <a:pt x="648618" y="355476"/>
                  </a:lnTo>
                  <a:lnTo>
                    <a:pt x="662418" y="347027"/>
                  </a:lnTo>
                  <a:lnTo>
                    <a:pt x="676219" y="338670"/>
                  </a:lnTo>
                  <a:lnTo>
                    <a:pt x="690019" y="330404"/>
                  </a:lnTo>
                  <a:lnTo>
                    <a:pt x="703820" y="322230"/>
                  </a:lnTo>
                  <a:lnTo>
                    <a:pt x="717620" y="314147"/>
                  </a:lnTo>
                  <a:lnTo>
                    <a:pt x="731420" y="306155"/>
                  </a:lnTo>
                  <a:lnTo>
                    <a:pt x="745221" y="298255"/>
                  </a:lnTo>
                  <a:lnTo>
                    <a:pt x="759021" y="290445"/>
                  </a:lnTo>
                  <a:lnTo>
                    <a:pt x="772822" y="282727"/>
                  </a:lnTo>
                  <a:lnTo>
                    <a:pt x="786622" y="275100"/>
                  </a:lnTo>
                  <a:lnTo>
                    <a:pt x="800422" y="267564"/>
                  </a:lnTo>
                  <a:lnTo>
                    <a:pt x="814223" y="260119"/>
                  </a:lnTo>
                  <a:lnTo>
                    <a:pt x="828023" y="252764"/>
                  </a:lnTo>
                  <a:lnTo>
                    <a:pt x="841824" y="245499"/>
                  </a:lnTo>
                  <a:lnTo>
                    <a:pt x="855624" y="238325"/>
                  </a:lnTo>
                  <a:lnTo>
                    <a:pt x="869424" y="231241"/>
                  </a:lnTo>
                  <a:lnTo>
                    <a:pt x="883225" y="224246"/>
                  </a:lnTo>
                  <a:lnTo>
                    <a:pt x="897025" y="217341"/>
                  </a:lnTo>
                  <a:lnTo>
                    <a:pt x="910826" y="210526"/>
                  </a:lnTo>
                  <a:lnTo>
                    <a:pt x="924626" y="203800"/>
                  </a:lnTo>
                  <a:lnTo>
                    <a:pt x="938426" y="197163"/>
                  </a:lnTo>
                  <a:lnTo>
                    <a:pt x="952227" y="190614"/>
                  </a:lnTo>
                  <a:lnTo>
                    <a:pt x="966027" y="184154"/>
                  </a:lnTo>
                  <a:lnTo>
                    <a:pt x="979827" y="177783"/>
                  </a:lnTo>
                  <a:lnTo>
                    <a:pt x="993628" y="171500"/>
                  </a:lnTo>
                  <a:lnTo>
                    <a:pt x="1007428" y="165305"/>
                  </a:lnTo>
                  <a:lnTo>
                    <a:pt x="1021229" y="159198"/>
                  </a:lnTo>
                  <a:lnTo>
                    <a:pt x="1035029" y="153179"/>
                  </a:lnTo>
                  <a:lnTo>
                    <a:pt x="1048829" y="147248"/>
                  </a:lnTo>
                  <a:lnTo>
                    <a:pt x="1062630" y="141404"/>
                  </a:lnTo>
                  <a:lnTo>
                    <a:pt x="1076430" y="135648"/>
                  </a:lnTo>
                  <a:lnTo>
                    <a:pt x="1090231" y="129979"/>
                  </a:lnTo>
                  <a:lnTo>
                    <a:pt x="1104031" y="124399"/>
                  </a:lnTo>
                  <a:lnTo>
                    <a:pt x="1117831" y="118906"/>
                  </a:lnTo>
                  <a:lnTo>
                    <a:pt x="1131632" y="113501"/>
                  </a:lnTo>
                  <a:lnTo>
                    <a:pt x="1145432" y="108184"/>
                  </a:lnTo>
                  <a:lnTo>
                    <a:pt x="1159233" y="102956"/>
                  </a:lnTo>
                  <a:lnTo>
                    <a:pt x="1173033" y="97817"/>
                  </a:lnTo>
                  <a:lnTo>
                    <a:pt x="1186833" y="92767"/>
                  </a:lnTo>
                  <a:lnTo>
                    <a:pt x="1200634" y="87808"/>
                  </a:lnTo>
                  <a:lnTo>
                    <a:pt x="1214434" y="82939"/>
                  </a:lnTo>
                  <a:lnTo>
                    <a:pt x="1228235" y="78163"/>
                  </a:lnTo>
                  <a:lnTo>
                    <a:pt x="1242035" y="73480"/>
                  </a:lnTo>
                  <a:lnTo>
                    <a:pt x="1255835" y="68891"/>
                  </a:lnTo>
                  <a:lnTo>
                    <a:pt x="1269636" y="64400"/>
                  </a:lnTo>
                  <a:lnTo>
                    <a:pt x="1283436" y="60006"/>
                  </a:lnTo>
                  <a:lnTo>
                    <a:pt x="1297237" y="55714"/>
                  </a:lnTo>
                  <a:lnTo>
                    <a:pt x="1311037" y="51526"/>
                  </a:lnTo>
                  <a:lnTo>
                    <a:pt x="1324837" y="47445"/>
                  </a:lnTo>
                  <a:lnTo>
                    <a:pt x="1338638" y="43474"/>
                  </a:lnTo>
                  <a:lnTo>
                    <a:pt x="1352438" y="39620"/>
                  </a:lnTo>
                  <a:lnTo>
                    <a:pt x="1366239" y="35886"/>
                  </a:lnTo>
                  <a:lnTo>
                    <a:pt x="1380039" y="32279"/>
                  </a:lnTo>
                  <a:lnTo>
                    <a:pt x="1393839" y="28805"/>
                  </a:lnTo>
                  <a:lnTo>
                    <a:pt x="1407640" y="25472"/>
                  </a:lnTo>
                  <a:lnTo>
                    <a:pt x="1421440" y="22289"/>
                  </a:lnTo>
                  <a:lnTo>
                    <a:pt x="1435241" y="19265"/>
                  </a:lnTo>
                  <a:lnTo>
                    <a:pt x="1449041" y="16411"/>
                  </a:lnTo>
                  <a:lnTo>
                    <a:pt x="1462841" y="13738"/>
                  </a:lnTo>
                  <a:lnTo>
                    <a:pt x="1476642" y="11259"/>
                  </a:lnTo>
                  <a:lnTo>
                    <a:pt x="1490442" y="8985"/>
                  </a:lnTo>
                  <a:lnTo>
                    <a:pt x="1504242" y="6932"/>
                  </a:lnTo>
                  <a:lnTo>
                    <a:pt x="1518043" y="5113"/>
                  </a:lnTo>
                  <a:lnTo>
                    <a:pt x="1531843" y="3542"/>
                  </a:lnTo>
                  <a:lnTo>
                    <a:pt x="1545644" y="2237"/>
                  </a:lnTo>
                  <a:lnTo>
                    <a:pt x="1559444" y="1214"/>
                  </a:lnTo>
                  <a:lnTo>
                    <a:pt x="1573244" y="489"/>
                  </a:lnTo>
                  <a:lnTo>
                    <a:pt x="1587045" y="79"/>
                  </a:lnTo>
                  <a:lnTo>
                    <a:pt x="1600845" y="0"/>
                  </a:lnTo>
                  <a:lnTo>
                    <a:pt x="1614646" y="267"/>
                  </a:lnTo>
                  <a:lnTo>
                    <a:pt x="1628446" y="895"/>
                  </a:lnTo>
                  <a:lnTo>
                    <a:pt x="1642246" y="1896"/>
                  </a:lnTo>
                  <a:lnTo>
                    <a:pt x="1656047" y="3282"/>
                  </a:lnTo>
                  <a:lnTo>
                    <a:pt x="1669847" y="5059"/>
                  </a:lnTo>
                  <a:lnTo>
                    <a:pt x="1683648" y="7233"/>
                  </a:lnTo>
                  <a:lnTo>
                    <a:pt x="1697448" y="9807"/>
                  </a:lnTo>
                  <a:lnTo>
                    <a:pt x="1711248" y="12780"/>
                  </a:lnTo>
                  <a:lnTo>
                    <a:pt x="1725049" y="16148"/>
                  </a:lnTo>
                  <a:lnTo>
                    <a:pt x="1738849" y="19902"/>
                  </a:lnTo>
                  <a:lnTo>
                    <a:pt x="1752650" y="24033"/>
                  </a:lnTo>
                  <a:lnTo>
                    <a:pt x="1766450" y="28526"/>
                  </a:lnTo>
                  <a:lnTo>
                    <a:pt x="1780250" y="33366"/>
                  </a:lnTo>
                  <a:lnTo>
                    <a:pt x="1794051" y="38532"/>
                  </a:lnTo>
                  <a:lnTo>
                    <a:pt x="1807851" y="44005"/>
                  </a:lnTo>
                  <a:lnTo>
                    <a:pt x="1821652" y="49762"/>
                  </a:lnTo>
                  <a:lnTo>
                    <a:pt x="1835452" y="55780"/>
                  </a:lnTo>
                  <a:lnTo>
                    <a:pt x="1849252" y="62034"/>
                  </a:lnTo>
                  <a:lnTo>
                    <a:pt x="1863053" y="68500"/>
                  </a:lnTo>
                  <a:lnTo>
                    <a:pt x="1876853" y="75154"/>
                  </a:lnTo>
                  <a:lnTo>
                    <a:pt x="1890654" y="81972"/>
                  </a:lnTo>
                  <a:lnTo>
                    <a:pt x="1904454" y="88931"/>
                  </a:lnTo>
                  <a:lnTo>
                    <a:pt x="1918254" y="96009"/>
                  </a:lnTo>
                  <a:lnTo>
                    <a:pt x="1932055" y="103184"/>
                  </a:lnTo>
                  <a:lnTo>
                    <a:pt x="1945855" y="110437"/>
                  </a:lnTo>
                  <a:lnTo>
                    <a:pt x="1959655" y="117749"/>
                  </a:lnTo>
                  <a:lnTo>
                    <a:pt x="1973456" y="125104"/>
                  </a:lnTo>
                  <a:lnTo>
                    <a:pt x="1987256" y="132484"/>
                  </a:lnTo>
                  <a:lnTo>
                    <a:pt x="2001057" y="139876"/>
                  </a:lnTo>
                  <a:lnTo>
                    <a:pt x="2014857" y="147267"/>
                  </a:lnTo>
                  <a:lnTo>
                    <a:pt x="2028657" y="154645"/>
                  </a:lnTo>
                  <a:lnTo>
                    <a:pt x="2042458" y="161999"/>
                  </a:lnTo>
                  <a:lnTo>
                    <a:pt x="2056258" y="169320"/>
                  </a:lnTo>
                  <a:lnTo>
                    <a:pt x="2070059" y="176600"/>
                  </a:lnTo>
                  <a:lnTo>
                    <a:pt x="2083859" y="183832"/>
                  </a:lnTo>
                  <a:lnTo>
                    <a:pt x="2097659" y="191010"/>
                  </a:lnTo>
                  <a:lnTo>
                    <a:pt x="2111460" y="198127"/>
                  </a:lnTo>
                  <a:lnTo>
                    <a:pt x="2125260" y="205181"/>
                  </a:lnTo>
                  <a:lnTo>
                    <a:pt x="2139061" y="212167"/>
                  </a:lnTo>
                  <a:lnTo>
                    <a:pt x="2152861" y="219083"/>
                  </a:lnTo>
                  <a:lnTo>
                    <a:pt x="2166661" y="225925"/>
                  </a:lnTo>
                  <a:lnTo>
                    <a:pt x="2180462" y="232693"/>
                  </a:lnTo>
                  <a:lnTo>
                    <a:pt x="2194262" y="239385"/>
                  </a:lnTo>
                  <a:lnTo>
                    <a:pt x="2208063" y="246000"/>
                  </a:lnTo>
                  <a:lnTo>
                    <a:pt x="2221863" y="252539"/>
                  </a:lnTo>
                  <a:lnTo>
                    <a:pt x="2235663" y="259001"/>
                  </a:lnTo>
                  <a:lnTo>
                    <a:pt x="2249464" y="265387"/>
                  </a:lnTo>
                  <a:lnTo>
                    <a:pt x="2263264" y="271698"/>
                  </a:lnTo>
                  <a:lnTo>
                    <a:pt x="2277065" y="277935"/>
                  </a:lnTo>
                  <a:lnTo>
                    <a:pt x="2290865" y="284100"/>
                  </a:lnTo>
                  <a:lnTo>
                    <a:pt x="2304665" y="290195"/>
                  </a:lnTo>
                  <a:lnTo>
                    <a:pt x="2318466" y="296220"/>
                  </a:lnTo>
                  <a:lnTo>
                    <a:pt x="2332266" y="302179"/>
                  </a:lnTo>
                  <a:lnTo>
                    <a:pt x="2346067" y="308074"/>
                  </a:lnTo>
                  <a:lnTo>
                    <a:pt x="2359867" y="313907"/>
                  </a:lnTo>
                  <a:lnTo>
                    <a:pt x="2373667" y="319681"/>
                  </a:lnTo>
                  <a:lnTo>
                    <a:pt x="2387468" y="325399"/>
                  </a:lnTo>
                  <a:lnTo>
                    <a:pt x="2401268" y="331063"/>
                  </a:lnTo>
                  <a:lnTo>
                    <a:pt x="2415068" y="336678"/>
                  </a:lnTo>
                  <a:lnTo>
                    <a:pt x="2428869" y="342245"/>
                  </a:lnTo>
                  <a:lnTo>
                    <a:pt x="2442669" y="347769"/>
                  </a:lnTo>
                  <a:lnTo>
                    <a:pt x="2456470" y="353253"/>
                  </a:lnTo>
                  <a:lnTo>
                    <a:pt x="2470270" y="358699"/>
                  </a:lnTo>
                  <a:lnTo>
                    <a:pt x="2484070" y="364112"/>
                  </a:lnTo>
                  <a:lnTo>
                    <a:pt x="2497871" y="369496"/>
                  </a:lnTo>
                  <a:lnTo>
                    <a:pt x="2511671" y="374853"/>
                  </a:lnTo>
                  <a:lnTo>
                    <a:pt x="2525472" y="380188"/>
                  </a:lnTo>
                  <a:lnTo>
                    <a:pt x="2539272" y="385504"/>
                  </a:lnTo>
                  <a:lnTo>
                    <a:pt x="2553072" y="390805"/>
                  </a:lnTo>
                  <a:lnTo>
                    <a:pt x="2566873" y="396095"/>
                  </a:lnTo>
                  <a:lnTo>
                    <a:pt x="2580673" y="401378"/>
                  </a:lnTo>
                  <a:lnTo>
                    <a:pt x="2594474" y="406658"/>
                  </a:lnTo>
                  <a:lnTo>
                    <a:pt x="2608274" y="411938"/>
                  </a:lnTo>
                  <a:lnTo>
                    <a:pt x="2622074" y="417223"/>
                  </a:lnTo>
                  <a:lnTo>
                    <a:pt x="2635875" y="422512"/>
                  </a:lnTo>
                  <a:lnTo>
                    <a:pt x="2649675" y="427806"/>
                  </a:lnTo>
                  <a:lnTo>
                    <a:pt x="2663476" y="433104"/>
                  </a:lnTo>
                  <a:lnTo>
                    <a:pt x="2677276" y="438407"/>
                  </a:lnTo>
                  <a:lnTo>
                    <a:pt x="2691076" y="443714"/>
                  </a:lnTo>
                  <a:lnTo>
                    <a:pt x="2704877" y="449024"/>
                  </a:lnTo>
                  <a:lnTo>
                    <a:pt x="2718677" y="454339"/>
                  </a:lnTo>
                  <a:lnTo>
                    <a:pt x="2732478" y="459658"/>
                  </a:lnTo>
                  <a:lnTo>
                    <a:pt x="2746278" y="464980"/>
                  </a:lnTo>
                  <a:lnTo>
                    <a:pt x="2760078" y="470306"/>
                  </a:lnTo>
                  <a:lnTo>
                    <a:pt x="2773879" y="475635"/>
                  </a:lnTo>
                  <a:lnTo>
                    <a:pt x="2787679" y="480968"/>
                  </a:lnTo>
                  <a:lnTo>
                    <a:pt x="2801480" y="486304"/>
                  </a:lnTo>
                  <a:lnTo>
                    <a:pt x="2815280" y="491643"/>
                  </a:lnTo>
                  <a:lnTo>
                    <a:pt x="2829080" y="496985"/>
                  </a:lnTo>
                  <a:lnTo>
                    <a:pt x="2842881" y="502331"/>
                  </a:lnTo>
                  <a:lnTo>
                    <a:pt x="2856681" y="507679"/>
                  </a:lnTo>
                  <a:lnTo>
                    <a:pt x="2870482" y="513030"/>
                  </a:lnTo>
                  <a:lnTo>
                    <a:pt x="2884282" y="518384"/>
                  </a:lnTo>
                  <a:lnTo>
                    <a:pt x="2898082" y="523741"/>
                  </a:lnTo>
                  <a:lnTo>
                    <a:pt x="2911883" y="529100"/>
                  </a:lnTo>
                  <a:lnTo>
                    <a:pt x="2925683" y="534462"/>
                  </a:lnTo>
                  <a:lnTo>
                    <a:pt x="2939483" y="539827"/>
                  </a:lnTo>
                  <a:lnTo>
                    <a:pt x="2953284" y="545194"/>
                  </a:lnTo>
                  <a:lnTo>
                    <a:pt x="2967084" y="550563"/>
                  </a:lnTo>
                  <a:lnTo>
                    <a:pt x="2967084" y="550563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8686" y="2226765"/>
              <a:ext cx="2967084" cy="694208"/>
            </a:xfrm>
            <a:custGeom>
              <a:avLst/>
              <a:pathLst>
                <a:path w="2967084" h="694208">
                  <a:moveTo>
                    <a:pt x="0" y="456531"/>
                  </a:moveTo>
                  <a:lnTo>
                    <a:pt x="0" y="456531"/>
                  </a:lnTo>
                  <a:lnTo>
                    <a:pt x="13800" y="450763"/>
                  </a:lnTo>
                  <a:lnTo>
                    <a:pt x="27600" y="445023"/>
                  </a:lnTo>
                  <a:lnTo>
                    <a:pt x="41401" y="439311"/>
                  </a:lnTo>
                  <a:lnTo>
                    <a:pt x="55201" y="433628"/>
                  </a:lnTo>
                  <a:lnTo>
                    <a:pt x="69001" y="427974"/>
                  </a:lnTo>
                  <a:lnTo>
                    <a:pt x="82802" y="422348"/>
                  </a:lnTo>
                  <a:lnTo>
                    <a:pt x="96602" y="416750"/>
                  </a:lnTo>
                  <a:lnTo>
                    <a:pt x="110403" y="411182"/>
                  </a:lnTo>
                  <a:lnTo>
                    <a:pt x="124203" y="405642"/>
                  </a:lnTo>
                  <a:lnTo>
                    <a:pt x="138003" y="400131"/>
                  </a:lnTo>
                  <a:lnTo>
                    <a:pt x="151804" y="394649"/>
                  </a:lnTo>
                  <a:lnTo>
                    <a:pt x="165604" y="389196"/>
                  </a:lnTo>
                  <a:lnTo>
                    <a:pt x="179405" y="383773"/>
                  </a:lnTo>
                  <a:lnTo>
                    <a:pt x="193205" y="378378"/>
                  </a:lnTo>
                  <a:lnTo>
                    <a:pt x="207005" y="373013"/>
                  </a:lnTo>
                  <a:lnTo>
                    <a:pt x="220806" y="367677"/>
                  </a:lnTo>
                  <a:lnTo>
                    <a:pt x="234606" y="362371"/>
                  </a:lnTo>
                  <a:lnTo>
                    <a:pt x="248407" y="357095"/>
                  </a:lnTo>
                  <a:lnTo>
                    <a:pt x="262207" y="351849"/>
                  </a:lnTo>
                  <a:lnTo>
                    <a:pt x="276007" y="346632"/>
                  </a:lnTo>
                  <a:lnTo>
                    <a:pt x="289808" y="341446"/>
                  </a:lnTo>
                  <a:lnTo>
                    <a:pt x="303608" y="336290"/>
                  </a:lnTo>
                  <a:lnTo>
                    <a:pt x="317409" y="331165"/>
                  </a:lnTo>
                  <a:lnTo>
                    <a:pt x="331209" y="326070"/>
                  </a:lnTo>
                  <a:lnTo>
                    <a:pt x="345009" y="321006"/>
                  </a:lnTo>
                  <a:lnTo>
                    <a:pt x="358810" y="315972"/>
                  </a:lnTo>
                  <a:lnTo>
                    <a:pt x="372610" y="310970"/>
                  </a:lnTo>
                  <a:lnTo>
                    <a:pt x="386411" y="306000"/>
                  </a:lnTo>
                  <a:lnTo>
                    <a:pt x="400211" y="301061"/>
                  </a:lnTo>
                  <a:lnTo>
                    <a:pt x="414011" y="296153"/>
                  </a:lnTo>
                  <a:lnTo>
                    <a:pt x="427812" y="291278"/>
                  </a:lnTo>
                  <a:lnTo>
                    <a:pt x="441612" y="286434"/>
                  </a:lnTo>
                  <a:lnTo>
                    <a:pt x="455413" y="281623"/>
                  </a:lnTo>
                  <a:lnTo>
                    <a:pt x="469213" y="276845"/>
                  </a:lnTo>
                  <a:lnTo>
                    <a:pt x="483013" y="272099"/>
                  </a:lnTo>
                  <a:lnTo>
                    <a:pt x="496814" y="267387"/>
                  </a:lnTo>
                  <a:lnTo>
                    <a:pt x="510614" y="262707"/>
                  </a:lnTo>
                  <a:lnTo>
                    <a:pt x="524414" y="258061"/>
                  </a:lnTo>
                  <a:lnTo>
                    <a:pt x="538215" y="253449"/>
                  </a:lnTo>
                  <a:lnTo>
                    <a:pt x="552015" y="248871"/>
                  </a:lnTo>
                  <a:lnTo>
                    <a:pt x="565816" y="244327"/>
                  </a:lnTo>
                  <a:lnTo>
                    <a:pt x="579616" y="239818"/>
                  </a:lnTo>
                  <a:lnTo>
                    <a:pt x="593416" y="235343"/>
                  </a:lnTo>
                  <a:lnTo>
                    <a:pt x="607217" y="230903"/>
                  </a:lnTo>
                  <a:lnTo>
                    <a:pt x="621017" y="226498"/>
                  </a:lnTo>
                  <a:lnTo>
                    <a:pt x="634818" y="222129"/>
                  </a:lnTo>
                  <a:lnTo>
                    <a:pt x="648618" y="217795"/>
                  </a:lnTo>
                  <a:lnTo>
                    <a:pt x="662418" y="213498"/>
                  </a:lnTo>
                  <a:lnTo>
                    <a:pt x="676219" y="209236"/>
                  </a:lnTo>
                  <a:lnTo>
                    <a:pt x="690019" y="205011"/>
                  </a:lnTo>
                  <a:lnTo>
                    <a:pt x="703820" y="200822"/>
                  </a:lnTo>
                  <a:lnTo>
                    <a:pt x="717620" y="196670"/>
                  </a:lnTo>
                  <a:lnTo>
                    <a:pt x="731420" y="192555"/>
                  </a:lnTo>
                  <a:lnTo>
                    <a:pt x="745221" y="188477"/>
                  </a:lnTo>
                  <a:lnTo>
                    <a:pt x="759021" y="184437"/>
                  </a:lnTo>
                  <a:lnTo>
                    <a:pt x="772822" y="180433"/>
                  </a:lnTo>
                  <a:lnTo>
                    <a:pt x="786622" y="176468"/>
                  </a:lnTo>
                  <a:lnTo>
                    <a:pt x="800422" y="172540"/>
                  </a:lnTo>
                  <a:lnTo>
                    <a:pt x="814223" y="168651"/>
                  </a:lnTo>
                  <a:lnTo>
                    <a:pt x="828023" y="164799"/>
                  </a:lnTo>
                  <a:lnTo>
                    <a:pt x="841824" y="160985"/>
                  </a:lnTo>
                  <a:lnTo>
                    <a:pt x="855624" y="157209"/>
                  </a:lnTo>
                  <a:lnTo>
                    <a:pt x="869424" y="153472"/>
                  </a:lnTo>
                  <a:lnTo>
                    <a:pt x="883225" y="149773"/>
                  </a:lnTo>
                  <a:lnTo>
                    <a:pt x="897025" y="146111"/>
                  </a:lnTo>
                  <a:lnTo>
                    <a:pt x="910826" y="142489"/>
                  </a:lnTo>
                  <a:lnTo>
                    <a:pt x="924626" y="138904"/>
                  </a:lnTo>
                  <a:lnTo>
                    <a:pt x="938426" y="135357"/>
                  </a:lnTo>
                  <a:lnTo>
                    <a:pt x="952227" y="131848"/>
                  </a:lnTo>
                  <a:lnTo>
                    <a:pt x="966027" y="128378"/>
                  </a:lnTo>
                  <a:lnTo>
                    <a:pt x="979827" y="124945"/>
                  </a:lnTo>
                  <a:lnTo>
                    <a:pt x="993628" y="121549"/>
                  </a:lnTo>
                  <a:lnTo>
                    <a:pt x="1007428" y="118191"/>
                  </a:lnTo>
                  <a:lnTo>
                    <a:pt x="1021229" y="114870"/>
                  </a:lnTo>
                  <a:lnTo>
                    <a:pt x="1035029" y="111586"/>
                  </a:lnTo>
                  <a:lnTo>
                    <a:pt x="1048829" y="108339"/>
                  </a:lnTo>
                  <a:lnTo>
                    <a:pt x="1062630" y="105129"/>
                  </a:lnTo>
                  <a:lnTo>
                    <a:pt x="1076430" y="101954"/>
                  </a:lnTo>
                  <a:lnTo>
                    <a:pt x="1090231" y="98816"/>
                  </a:lnTo>
                  <a:lnTo>
                    <a:pt x="1104031" y="95713"/>
                  </a:lnTo>
                  <a:lnTo>
                    <a:pt x="1117831" y="92646"/>
                  </a:lnTo>
                  <a:lnTo>
                    <a:pt x="1131632" y="89613"/>
                  </a:lnTo>
                  <a:lnTo>
                    <a:pt x="1145432" y="86616"/>
                  </a:lnTo>
                  <a:lnTo>
                    <a:pt x="1159233" y="83653"/>
                  </a:lnTo>
                  <a:lnTo>
                    <a:pt x="1173033" y="80724"/>
                  </a:lnTo>
                  <a:lnTo>
                    <a:pt x="1186833" y="77829"/>
                  </a:lnTo>
                  <a:lnTo>
                    <a:pt x="1200634" y="74967"/>
                  </a:lnTo>
                  <a:lnTo>
                    <a:pt x="1214434" y="72139"/>
                  </a:lnTo>
                  <a:lnTo>
                    <a:pt x="1228235" y="69344"/>
                  </a:lnTo>
                  <a:lnTo>
                    <a:pt x="1242035" y="66582"/>
                  </a:lnTo>
                  <a:lnTo>
                    <a:pt x="1255835" y="63852"/>
                  </a:lnTo>
                  <a:lnTo>
                    <a:pt x="1269636" y="61155"/>
                  </a:lnTo>
                  <a:lnTo>
                    <a:pt x="1283436" y="58491"/>
                  </a:lnTo>
                  <a:lnTo>
                    <a:pt x="1297237" y="55860"/>
                  </a:lnTo>
                  <a:lnTo>
                    <a:pt x="1311037" y="53261"/>
                  </a:lnTo>
                  <a:lnTo>
                    <a:pt x="1324837" y="50695"/>
                  </a:lnTo>
                  <a:lnTo>
                    <a:pt x="1338638" y="48163"/>
                  </a:lnTo>
                  <a:lnTo>
                    <a:pt x="1352438" y="45665"/>
                  </a:lnTo>
                  <a:lnTo>
                    <a:pt x="1366239" y="43201"/>
                  </a:lnTo>
                  <a:lnTo>
                    <a:pt x="1380039" y="40772"/>
                  </a:lnTo>
                  <a:lnTo>
                    <a:pt x="1393839" y="38379"/>
                  </a:lnTo>
                  <a:lnTo>
                    <a:pt x="1407640" y="36024"/>
                  </a:lnTo>
                  <a:lnTo>
                    <a:pt x="1421440" y="33708"/>
                  </a:lnTo>
                  <a:lnTo>
                    <a:pt x="1435241" y="31432"/>
                  </a:lnTo>
                  <a:lnTo>
                    <a:pt x="1449041" y="29198"/>
                  </a:lnTo>
                  <a:lnTo>
                    <a:pt x="1462841" y="27009"/>
                  </a:lnTo>
                  <a:lnTo>
                    <a:pt x="1476642" y="24867"/>
                  </a:lnTo>
                  <a:lnTo>
                    <a:pt x="1490442" y="22776"/>
                  </a:lnTo>
                  <a:lnTo>
                    <a:pt x="1504242" y="20737"/>
                  </a:lnTo>
                  <a:lnTo>
                    <a:pt x="1518043" y="18754"/>
                  </a:lnTo>
                  <a:lnTo>
                    <a:pt x="1531843" y="16832"/>
                  </a:lnTo>
                  <a:lnTo>
                    <a:pt x="1545644" y="14975"/>
                  </a:lnTo>
                  <a:lnTo>
                    <a:pt x="1559444" y="13188"/>
                  </a:lnTo>
                  <a:lnTo>
                    <a:pt x="1573244" y="11477"/>
                  </a:lnTo>
                  <a:lnTo>
                    <a:pt x="1587045" y="9849"/>
                  </a:lnTo>
                  <a:lnTo>
                    <a:pt x="1600845" y="8310"/>
                  </a:lnTo>
                  <a:lnTo>
                    <a:pt x="1614646" y="6869"/>
                  </a:lnTo>
                  <a:lnTo>
                    <a:pt x="1628446" y="5534"/>
                  </a:lnTo>
                  <a:lnTo>
                    <a:pt x="1642246" y="4315"/>
                  </a:lnTo>
                  <a:lnTo>
                    <a:pt x="1656047" y="3222"/>
                  </a:lnTo>
                  <a:lnTo>
                    <a:pt x="1669847" y="2266"/>
                  </a:lnTo>
                  <a:lnTo>
                    <a:pt x="1683648" y="1461"/>
                  </a:lnTo>
                  <a:lnTo>
                    <a:pt x="1697448" y="817"/>
                  </a:lnTo>
                  <a:lnTo>
                    <a:pt x="1711248" y="350"/>
                  </a:lnTo>
                  <a:lnTo>
                    <a:pt x="1725049" y="72"/>
                  </a:lnTo>
                  <a:lnTo>
                    <a:pt x="1738849" y="0"/>
                  </a:lnTo>
                  <a:lnTo>
                    <a:pt x="1752650" y="147"/>
                  </a:lnTo>
                  <a:lnTo>
                    <a:pt x="1766450" y="530"/>
                  </a:lnTo>
                  <a:lnTo>
                    <a:pt x="1780250" y="1164"/>
                  </a:lnTo>
                  <a:lnTo>
                    <a:pt x="1794051" y="2065"/>
                  </a:lnTo>
                  <a:lnTo>
                    <a:pt x="1807851" y="3247"/>
                  </a:lnTo>
                  <a:lnTo>
                    <a:pt x="1821652" y="4726"/>
                  </a:lnTo>
                  <a:lnTo>
                    <a:pt x="1835452" y="6514"/>
                  </a:lnTo>
                  <a:lnTo>
                    <a:pt x="1849252" y="8624"/>
                  </a:lnTo>
                  <a:lnTo>
                    <a:pt x="1863053" y="11066"/>
                  </a:lnTo>
                  <a:lnTo>
                    <a:pt x="1876853" y="13851"/>
                  </a:lnTo>
                  <a:lnTo>
                    <a:pt x="1890654" y="16985"/>
                  </a:lnTo>
                  <a:lnTo>
                    <a:pt x="1904454" y="20473"/>
                  </a:lnTo>
                  <a:lnTo>
                    <a:pt x="1918254" y="24318"/>
                  </a:lnTo>
                  <a:lnTo>
                    <a:pt x="1932055" y="28520"/>
                  </a:lnTo>
                  <a:lnTo>
                    <a:pt x="1945855" y="33078"/>
                  </a:lnTo>
                  <a:lnTo>
                    <a:pt x="1959655" y="37987"/>
                  </a:lnTo>
                  <a:lnTo>
                    <a:pt x="1973456" y="43241"/>
                  </a:lnTo>
                  <a:lnTo>
                    <a:pt x="1987256" y="48829"/>
                  </a:lnTo>
                  <a:lnTo>
                    <a:pt x="2001057" y="54743"/>
                  </a:lnTo>
                  <a:lnTo>
                    <a:pt x="2014857" y="60969"/>
                  </a:lnTo>
                  <a:lnTo>
                    <a:pt x="2028657" y="67493"/>
                  </a:lnTo>
                  <a:lnTo>
                    <a:pt x="2042458" y="74301"/>
                  </a:lnTo>
                  <a:lnTo>
                    <a:pt x="2056258" y="81375"/>
                  </a:lnTo>
                  <a:lnTo>
                    <a:pt x="2070059" y="88699"/>
                  </a:lnTo>
                  <a:lnTo>
                    <a:pt x="2083859" y="96256"/>
                  </a:lnTo>
                  <a:lnTo>
                    <a:pt x="2097659" y="104029"/>
                  </a:lnTo>
                  <a:lnTo>
                    <a:pt x="2111460" y="112001"/>
                  </a:lnTo>
                  <a:lnTo>
                    <a:pt x="2125260" y="120154"/>
                  </a:lnTo>
                  <a:lnTo>
                    <a:pt x="2139061" y="128473"/>
                  </a:lnTo>
                  <a:lnTo>
                    <a:pt x="2152861" y="136941"/>
                  </a:lnTo>
                  <a:lnTo>
                    <a:pt x="2166661" y="145544"/>
                  </a:lnTo>
                  <a:lnTo>
                    <a:pt x="2180462" y="154268"/>
                  </a:lnTo>
                  <a:lnTo>
                    <a:pt x="2194262" y="163099"/>
                  </a:lnTo>
                  <a:lnTo>
                    <a:pt x="2208063" y="172025"/>
                  </a:lnTo>
                  <a:lnTo>
                    <a:pt x="2221863" y="181033"/>
                  </a:lnTo>
                  <a:lnTo>
                    <a:pt x="2235663" y="190115"/>
                  </a:lnTo>
                  <a:lnTo>
                    <a:pt x="2249464" y="199259"/>
                  </a:lnTo>
                  <a:lnTo>
                    <a:pt x="2263264" y="208458"/>
                  </a:lnTo>
                  <a:lnTo>
                    <a:pt x="2277065" y="217702"/>
                  </a:lnTo>
                  <a:lnTo>
                    <a:pt x="2290865" y="226986"/>
                  </a:lnTo>
                  <a:lnTo>
                    <a:pt x="2304665" y="236303"/>
                  </a:lnTo>
                  <a:lnTo>
                    <a:pt x="2318466" y="245647"/>
                  </a:lnTo>
                  <a:lnTo>
                    <a:pt x="2332266" y="255013"/>
                  </a:lnTo>
                  <a:lnTo>
                    <a:pt x="2346067" y="264397"/>
                  </a:lnTo>
                  <a:lnTo>
                    <a:pt x="2359867" y="273796"/>
                  </a:lnTo>
                  <a:lnTo>
                    <a:pt x="2373667" y="283206"/>
                  </a:lnTo>
                  <a:lnTo>
                    <a:pt x="2387468" y="292625"/>
                  </a:lnTo>
                  <a:lnTo>
                    <a:pt x="2401268" y="302051"/>
                  </a:lnTo>
                  <a:lnTo>
                    <a:pt x="2415068" y="311482"/>
                  </a:lnTo>
                  <a:lnTo>
                    <a:pt x="2428869" y="320917"/>
                  </a:lnTo>
                  <a:lnTo>
                    <a:pt x="2442669" y="330355"/>
                  </a:lnTo>
                  <a:lnTo>
                    <a:pt x="2456470" y="339796"/>
                  </a:lnTo>
                  <a:lnTo>
                    <a:pt x="2470270" y="349239"/>
                  </a:lnTo>
                  <a:lnTo>
                    <a:pt x="2484070" y="358684"/>
                  </a:lnTo>
                  <a:lnTo>
                    <a:pt x="2497871" y="368133"/>
                  </a:lnTo>
                  <a:lnTo>
                    <a:pt x="2511671" y="377585"/>
                  </a:lnTo>
                  <a:lnTo>
                    <a:pt x="2525472" y="387041"/>
                  </a:lnTo>
                  <a:lnTo>
                    <a:pt x="2539272" y="396503"/>
                  </a:lnTo>
                  <a:lnTo>
                    <a:pt x="2553072" y="405971"/>
                  </a:lnTo>
                  <a:lnTo>
                    <a:pt x="2566873" y="415447"/>
                  </a:lnTo>
                  <a:lnTo>
                    <a:pt x="2580673" y="424933"/>
                  </a:lnTo>
                  <a:lnTo>
                    <a:pt x="2594474" y="434430"/>
                  </a:lnTo>
                  <a:lnTo>
                    <a:pt x="2608274" y="443939"/>
                  </a:lnTo>
                  <a:lnTo>
                    <a:pt x="2622074" y="453463"/>
                  </a:lnTo>
                  <a:lnTo>
                    <a:pt x="2635875" y="463001"/>
                  </a:lnTo>
                  <a:lnTo>
                    <a:pt x="2649675" y="472551"/>
                  </a:lnTo>
                  <a:lnTo>
                    <a:pt x="2663476" y="482113"/>
                  </a:lnTo>
                  <a:lnTo>
                    <a:pt x="2677276" y="491686"/>
                  </a:lnTo>
                  <a:lnTo>
                    <a:pt x="2691076" y="501269"/>
                  </a:lnTo>
                  <a:lnTo>
                    <a:pt x="2704877" y="510861"/>
                  </a:lnTo>
                  <a:lnTo>
                    <a:pt x="2718677" y="520462"/>
                  </a:lnTo>
                  <a:lnTo>
                    <a:pt x="2732478" y="530071"/>
                  </a:lnTo>
                  <a:lnTo>
                    <a:pt x="2746278" y="539687"/>
                  </a:lnTo>
                  <a:lnTo>
                    <a:pt x="2760078" y="549311"/>
                  </a:lnTo>
                  <a:lnTo>
                    <a:pt x="2773879" y="558940"/>
                  </a:lnTo>
                  <a:lnTo>
                    <a:pt x="2787679" y="568576"/>
                  </a:lnTo>
                  <a:lnTo>
                    <a:pt x="2801480" y="578216"/>
                  </a:lnTo>
                  <a:lnTo>
                    <a:pt x="2815280" y="587862"/>
                  </a:lnTo>
                  <a:lnTo>
                    <a:pt x="2829080" y="597513"/>
                  </a:lnTo>
                  <a:lnTo>
                    <a:pt x="2842881" y="607168"/>
                  </a:lnTo>
                  <a:lnTo>
                    <a:pt x="2856681" y="616826"/>
                  </a:lnTo>
                  <a:lnTo>
                    <a:pt x="2870482" y="626489"/>
                  </a:lnTo>
                  <a:lnTo>
                    <a:pt x="2884282" y="636155"/>
                  </a:lnTo>
                  <a:lnTo>
                    <a:pt x="2898082" y="645824"/>
                  </a:lnTo>
                  <a:lnTo>
                    <a:pt x="2911883" y="655496"/>
                  </a:lnTo>
                  <a:lnTo>
                    <a:pt x="2925683" y="665170"/>
                  </a:lnTo>
                  <a:lnTo>
                    <a:pt x="2939483" y="674847"/>
                  </a:lnTo>
                  <a:lnTo>
                    <a:pt x="2953284" y="684527"/>
                  </a:lnTo>
                  <a:lnTo>
                    <a:pt x="2967084" y="694208"/>
                  </a:lnTo>
                  <a:lnTo>
                    <a:pt x="2967084" y="694208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148686" y="2215993"/>
              <a:ext cx="2967084" cy="581133"/>
            </a:xfrm>
            <a:custGeom>
              <a:avLst/>
              <a:pathLst>
                <a:path w="2967084" h="581133">
                  <a:moveTo>
                    <a:pt x="0" y="581133"/>
                  </a:moveTo>
                  <a:lnTo>
                    <a:pt x="0" y="581133"/>
                  </a:lnTo>
                  <a:lnTo>
                    <a:pt x="13800" y="574758"/>
                  </a:lnTo>
                  <a:lnTo>
                    <a:pt x="27600" y="568405"/>
                  </a:lnTo>
                  <a:lnTo>
                    <a:pt x="41401" y="562072"/>
                  </a:lnTo>
                  <a:lnTo>
                    <a:pt x="55201" y="555759"/>
                  </a:lnTo>
                  <a:lnTo>
                    <a:pt x="69001" y="549468"/>
                  </a:lnTo>
                  <a:lnTo>
                    <a:pt x="82802" y="543198"/>
                  </a:lnTo>
                  <a:lnTo>
                    <a:pt x="96602" y="536948"/>
                  </a:lnTo>
                  <a:lnTo>
                    <a:pt x="110403" y="530720"/>
                  </a:lnTo>
                  <a:lnTo>
                    <a:pt x="124203" y="524512"/>
                  </a:lnTo>
                  <a:lnTo>
                    <a:pt x="138003" y="518326"/>
                  </a:lnTo>
                  <a:lnTo>
                    <a:pt x="151804" y="512162"/>
                  </a:lnTo>
                  <a:lnTo>
                    <a:pt x="165604" y="506019"/>
                  </a:lnTo>
                  <a:lnTo>
                    <a:pt x="179405" y="499898"/>
                  </a:lnTo>
                  <a:lnTo>
                    <a:pt x="193205" y="493798"/>
                  </a:lnTo>
                  <a:lnTo>
                    <a:pt x="207005" y="487720"/>
                  </a:lnTo>
                  <a:lnTo>
                    <a:pt x="220806" y="481665"/>
                  </a:lnTo>
                  <a:lnTo>
                    <a:pt x="234606" y="475632"/>
                  </a:lnTo>
                  <a:lnTo>
                    <a:pt x="248407" y="469621"/>
                  </a:lnTo>
                  <a:lnTo>
                    <a:pt x="262207" y="463633"/>
                  </a:lnTo>
                  <a:lnTo>
                    <a:pt x="276007" y="457667"/>
                  </a:lnTo>
                  <a:lnTo>
                    <a:pt x="289808" y="451725"/>
                  </a:lnTo>
                  <a:lnTo>
                    <a:pt x="303608" y="445806"/>
                  </a:lnTo>
                  <a:lnTo>
                    <a:pt x="317409" y="439910"/>
                  </a:lnTo>
                  <a:lnTo>
                    <a:pt x="331209" y="434038"/>
                  </a:lnTo>
                  <a:lnTo>
                    <a:pt x="345009" y="428189"/>
                  </a:lnTo>
                  <a:lnTo>
                    <a:pt x="358810" y="422365"/>
                  </a:lnTo>
                  <a:lnTo>
                    <a:pt x="372610" y="416565"/>
                  </a:lnTo>
                  <a:lnTo>
                    <a:pt x="386411" y="410789"/>
                  </a:lnTo>
                  <a:lnTo>
                    <a:pt x="400211" y="405038"/>
                  </a:lnTo>
                  <a:lnTo>
                    <a:pt x="414011" y="399312"/>
                  </a:lnTo>
                  <a:lnTo>
                    <a:pt x="427812" y="393612"/>
                  </a:lnTo>
                  <a:lnTo>
                    <a:pt x="441612" y="387936"/>
                  </a:lnTo>
                  <a:lnTo>
                    <a:pt x="455413" y="382287"/>
                  </a:lnTo>
                  <a:lnTo>
                    <a:pt x="469213" y="376663"/>
                  </a:lnTo>
                  <a:lnTo>
                    <a:pt x="483013" y="371066"/>
                  </a:lnTo>
                  <a:lnTo>
                    <a:pt x="496814" y="365495"/>
                  </a:lnTo>
                  <a:lnTo>
                    <a:pt x="510614" y="359951"/>
                  </a:lnTo>
                  <a:lnTo>
                    <a:pt x="524414" y="354434"/>
                  </a:lnTo>
                  <a:lnTo>
                    <a:pt x="538215" y="348944"/>
                  </a:lnTo>
                  <a:lnTo>
                    <a:pt x="552015" y="343482"/>
                  </a:lnTo>
                  <a:lnTo>
                    <a:pt x="565816" y="338048"/>
                  </a:lnTo>
                  <a:lnTo>
                    <a:pt x="579616" y="332641"/>
                  </a:lnTo>
                  <a:lnTo>
                    <a:pt x="593416" y="327263"/>
                  </a:lnTo>
                  <a:lnTo>
                    <a:pt x="607217" y="321914"/>
                  </a:lnTo>
                  <a:lnTo>
                    <a:pt x="621017" y="316593"/>
                  </a:lnTo>
                  <a:lnTo>
                    <a:pt x="634818" y="311302"/>
                  </a:lnTo>
                  <a:lnTo>
                    <a:pt x="648618" y="306040"/>
                  </a:lnTo>
                  <a:lnTo>
                    <a:pt x="662418" y="300807"/>
                  </a:lnTo>
                  <a:lnTo>
                    <a:pt x="676219" y="295605"/>
                  </a:lnTo>
                  <a:lnTo>
                    <a:pt x="690019" y="290432"/>
                  </a:lnTo>
                  <a:lnTo>
                    <a:pt x="703820" y="285290"/>
                  </a:lnTo>
                  <a:lnTo>
                    <a:pt x="717620" y="280179"/>
                  </a:lnTo>
                  <a:lnTo>
                    <a:pt x="731420" y="275098"/>
                  </a:lnTo>
                  <a:lnTo>
                    <a:pt x="745221" y="270049"/>
                  </a:lnTo>
                  <a:lnTo>
                    <a:pt x="759021" y="265030"/>
                  </a:lnTo>
                  <a:lnTo>
                    <a:pt x="772822" y="260044"/>
                  </a:lnTo>
                  <a:lnTo>
                    <a:pt x="786622" y="255089"/>
                  </a:lnTo>
                  <a:lnTo>
                    <a:pt x="800422" y="250166"/>
                  </a:lnTo>
                  <a:lnTo>
                    <a:pt x="814223" y="245275"/>
                  </a:lnTo>
                  <a:lnTo>
                    <a:pt x="828023" y="240417"/>
                  </a:lnTo>
                  <a:lnTo>
                    <a:pt x="841824" y="235591"/>
                  </a:lnTo>
                  <a:lnTo>
                    <a:pt x="855624" y="230798"/>
                  </a:lnTo>
                  <a:lnTo>
                    <a:pt x="869424" y="226038"/>
                  </a:lnTo>
                  <a:lnTo>
                    <a:pt x="883225" y="221311"/>
                  </a:lnTo>
                  <a:lnTo>
                    <a:pt x="897025" y="216617"/>
                  </a:lnTo>
                  <a:lnTo>
                    <a:pt x="910826" y="211956"/>
                  </a:lnTo>
                  <a:lnTo>
                    <a:pt x="924626" y="207329"/>
                  </a:lnTo>
                  <a:lnTo>
                    <a:pt x="938426" y="202736"/>
                  </a:lnTo>
                  <a:lnTo>
                    <a:pt x="952227" y="198177"/>
                  </a:lnTo>
                  <a:lnTo>
                    <a:pt x="966027" y="193651"/>
                  </a:lnTo>
                  <a:lnTo>
                    <a:pt x="979827" y="189160"/>
                  </a:lnTo>
                  <a:lnTo>
                    <a:pt x="993628" y="184703"/>
                  </a:lnTo>
                  <a:lnTo>
                    <a:pt x="1007428" y="180280"/>
                  </a:lnTo>
                  <a:lnTo>
                    <a:pt x="1021229" y="175891"/>
                  </a:lnTo>
                  <a:lnTo>
                    <a:pt x="1035029" y="171537"/>
                  </a:lnTo>
                  <a:lnTo>
                    <a:pt x="1048829" y="167218"/>
                  </a:lnTo>
                  <a:lnTo>
                    <a:pt x="1062630" y="162933"/>
                  </a:lnTo>
                  <a:lnTo>
                    <a:pt x="1076430" y="158683"/>
                  </a:lnTo>
                  <a:lnTo>
                    <a:pt x="1090231" y="154468"/>
                  </a:lnTo>
                  <a:lnTo>
                    <a:pt x="1104031" y="150287"/>
                  </a:lnTo>
                  <a:lnTo>
                    <a:pt x="1117831" y="146142"/>
                  </a:lnTo>
                  <a:lnTo>
                    <a:pt x="1131632" y="142031"/>
                  </a:lnTo>
                  <a:lnTo>
                    <a:pt x="1145432" y="137956"/>
                  </a:lnTo>
                  <a:lnTo>
                    <a:pt x="1159233" y="133916"/>
                  </a:lnTo>
                  <a:lnTo>
                    <a:pt x="1173033" y="129910"/>
                  </a:lnTo>
                  <a:lnTo>
                    <a:pt x="1186833" y="125941"/>
                  </a:lnTo>
                  <a:lnTo>
                    <a:pt x="1200634" y="122006"/>
                  </a:lnTo>
                  <a:lnTo>
                    <a:pt x="1214434" y="118107"/>
                  </a:lnTo>
                  <a:lnTo>
                    <a:pt x="1228235" y="114244"/>
                  </a:lnTo>
                  <a:lnTo>
                    <a:pt x="1242035" y="110416"/>
                  </a:lnTo>
                  <a:lnTo>
                    <a:pt x="1255835" y="106624"/>
                  </a:lnTo>
                  <a:lnTo>
                    <a:pt x="1269636" y="102868"/>
                  </a:lnTo>
                  <a:lnTo>
                    <a:pt x="1283436" y="99148"/>
                  </a:lnTo>
                  <a:lnTo>
                    <a:pt x="1297237" y="95465"/>
                  </a:lnTo>
                  <a:lnTo>
                    <a:pt x="1311037" y="91818"/>
                  </a:lnTo>
                  <a:lnTo>
                    <a:pt x="1324837" y="88208"/>
                  </a:lnTo>
                  <a:lnTo>
                    <a:pt x="1338638" y="84636"/>
                  </a:lnTo>
                  <a:lnTo>
                    <a:pt x="1352438" y="81102"/>
                  </a:lnTo>
                  <a:lnTo>
                    <a:pt x="1366239" y="77606"/>
                  </a:lnTo>
                  <a:lnTo>
                    <a:pt x="1380039" y="74149"/>
                  </a:lnTo>
                  <a:lnTo>
                    <a:pt x="1393839" y="70733"/>
                  </a:lnTo>
                  <a:lnTo>
                    <a:pt x="1407640" y="67357"/>
                  </a:lnTo>
                  <a:lnTo>
                    <a:pt x="1421440" y="64022"/>
                  </a:lnTo>
                  <a:lnTo>
                    <a:pt x="1435241" y="60731"/>
                  </a:lnTo>
                  <a:lnTo>
                    <a:pt x="1449041" y="57485"/>
                  </a:lnTo>
                  <a:lnTo>
                    <a:pt x="1462841" y="54284"/>
                  </a:lnTo>
                  <a:lnTo>
                    <a:pt x="1476642" y="51131"/>
                  </a:lnTo>
                  <a:lnTo>
                    <a:pt x="1490442" y="48028"/>
                  </a:lnTo>
                  <a:lnTo>
                    <a:pt x="1504242" y="44976"/>
                  </a:lnTo>
                  <a:lnTo>
                    <a:pt x="1518043" y="41977"/>
                  </a:lnTo>
                  <a:lnTo>
                    <a:pt x="1531843" y="39035"/>
                  </a:lnTo>
                  <a:lnTo>
                    <a:pt x="1545644" y="36152"/>
                  </a:lnTo>
                  <a:lnTo>
                    <a:pt x="1559444" y="33331"/>
                  </a:lnTo>
                  <a:lnTo>
                    <a:pt x="1573244" y="30577"/>
                  </a:lnTo>
                  <a:lnTo>
                    <a:pt x="1587045" y="27893"/>
                  </a:lnTo>
                  <a:lnTo>
                    <a:pt x="1600845" y="25285"/>
                  </a:lnTo>
                  <a:lnTo>
                    <a:pt x="1614646" y="22757"/>
                  </a:lnTo>
                  <a:lnTo>
                    <a:pt x="1628446" y="20317"/>
                  </a:lnTo>
                  <a:lnTo>
                    <a:pt x="1642246" y="17969"/>
                  </a:lnTo>
                  <a:lnTo>
                    <a:pt x="1656047" y="15723"/>
                  </a:lnTo>
                  <a:lnTo>
                    <a:pt x="1669847" y="13584"/>
                  </a:lnTo>
                  <a:lnTo>
                    <a:pt x="1683648" y="11563"/>
                  </a:lnTo>
                  <a:lnTo>
                    <a:pt x="1697448" y="9667"/>
                  </a:lnTo>
                  <a:lnTo>
                    <a:pt x="1711248" y="7906"/>
                  </a:lnTo>
                  <a:lnTo>
                    <a:pt x="1725049" y="6292"/>
                  </a:lnTo>
                  <a:lnTo>
                    <a:pt x="1738849" y="4834"/>
                  </a:lnTo>
                  <a:lnTo>
                    <a:pt x="1752650" y="3545"/>
                  </a:lnTo>
                  <a:lnTo>
                    <a:pt x="1766450" y="2434"/>
                  </a:lnTo>
                  <a:lnTo>
                    <a:pt x="1780250" y="1516"/>
                  </a:lnTo>
                  <a:lnTo>
                    <a:pt x="1794051" y="801"/>
                  </a:lnTo>
                  <a:lnTo>
                    <a:pt x="1807851" y="302"/>
                  </a:lnTo>
                  <a:lnTo>
                    <a:pt x="1821652" y="31"/>
                  </a:lnTo>
                  <a:lnTo>
                    <a:pt x="1835452" y="0"/>
                  </a:lnTo>
                  <a:lnTo>
                    <a:pt x="1849252" y="218"/>
                  </a:lnTo>
                  <a:lnTo>
                    <a:pt x="1863053" y="698"/>
                  </a:lnTo>
                  <a:lnTo>
                    <a:pt x="1876853" y="1449"/>
                  </a:lnTo>
                  <a:lnTo>
                    <a:pt x="1890654" y="2478"/>
                  </a:lnTo>
                  <a:lnTo>
                    <a:pt x="1904454" y="3793"/>
                  </a:lnTo>
                  <a:lnTo>
                    <a:pt x="1918254" y="5400"/>
                  </a:lnTo>
                  <a:lnTo>
                    <a:pt x="1932055" y="7303"/>
                  </a:lnTo>
                  <a:lnTo>
                    <a:pt x="1945855" y="9503"/>
                  </a:lnTo>
                  <a:lnTo>
                    <a:pt x="1959655" y="12002"/>
                  </a:lnTo>
                  <a:lnTo>
                    <a:pt x="1973456" y="14797"/>
                  </a:lnTo>
                  <a:lnTo>
                    <a:pt x="1987256" y="17887"/>
                  </a:lnTo>
                  <a:lnTo>
                    <a:pt x="2001057" y="21266"/>
                  </a:lnTo>
                  <a:lnTo>
                    <a:pt x="2014857" y="24928"/>
                  </a:lnTo>
                  <a:lnTo>
                    <a:pt x="2028657" y="28864"/>
                  </a:lnTo>
                  <a:lnTo>
                    <a:pt x="2042458" y="33066"/>
                  </a:lnTo>
                  <a:lnTo>
                    <a:pt x="2056258" y="37523"/>
                  </a:lnTo>
                  <a:lnTo>
                    <a:pt x="2070059" y="42222"/>
                  </a:lnTo>
                  <a:lnTo>
                    <a:pt x="2083859" y="47152"/>
                  </a:lnTo>
                  <a:lnTo>
                    <a:pt x="2097659" y="52299"/>
                  </a:lnTo>
                  <a:lnTo>
                    <a:pt x="2111460" y="57651"/>
                  </a:lnTo>
                  <a:lnTo>
                    <a:pt x="2125260" y="63192"/>
                  </a:lnTo>
                  <a:lnTo>
                    <a:pt x="2139061" y="68910"/>
                  </a:lnTo>
                  <a:lnTo>
                    <a:pt x="2152861" y="74791"/>
                  </a:lnTo>
                  <a:lnTo>
                    <a:pt x="2166661" y="80821"/>
                  </a:lnTo>
                  <a:lnTo>
                    <a:pt x="2180462" y="86988"/>
                  </a:lnTo>
                  <a:lnTo>
                    <a:pt x="2194262" y="93279"/>
                  </a:lnTo>
                  <a:lnTo>
                    <a:pt x="2208063" y="99681"/>
                  </a:lnTo>
                  <a:lnTo>
                    <a:pt x="2221863" y="106185"/>
                  </a:lnTo>
                  <a:lnTo>
                    <a:pt x="2235663" y="112778"/>
                  </a:lnTo>
                  <a:lnTo>
                    <a:pt x="2249464" y="119452"/>
                  </a:lnTo>
                  <a:lnTo>
                    <a:pt x="2263264" y="126196"/>
                  </a:lnTo>
                  <a:lnTo>
                    <a:pt x="2277065" y="133003"/>
                  </a:lnTo>
                  <a:lnTo>
                    <a:pt x="2290865" y="139865"/>
                  </a:lnTo>
                  <a:lnTo>
                    <a:pt x="2304665" y="146775"/>
                  </a:lnTo>
                  <a:lnTo>
                    <a:pt x="2318466" y="153726"/>
                  </a:lnTo>
                  <a:lnTo>
                    <a:pt x="2332266" y="160714"/>
                  </a:lnTo>
                  <a:lnTo>
                    <a:pt x="2346067" y="167732"/>
                  </a:lnTo>
                  <a:lnTo>
                    <a:pt x="2359867" y="174778"/>
                  </a:lnTo>
                  <a:lnTo>
                    <a:pt x="2373667" y="181846"/>
                  </a:lnTo>
                  <a:lnTo>
                    <a:pt x="2387468" y="188934"/>
                  </a:lnTo>
                  <a:lnTo>
                    <a:pt x="2401268" y="196040"/>
                  </a:lnTo>
                  <a:lnTo>
                    <a:pt x="2415068" y="203160"/>
                  </a:lnTo>
                  <a:lnTo>
                    <a:pt x="2428869" y="210294"/>
                  </a:lnTo>
                  <a:lnTo>
                    <a:pt x="2442669" y="217440"/>
                  </a:lnTo>
                  <a:lnTo>
                    <a:pt x="2456470" y="224598"/>
                  </a:lnTo>
                  <a:lnTo>
                    <a:pt x="2470270" y="231766"/>
                  </a:lnTo>
                  <a:lnTo>
                    <a:pt x="2484070" y="238945"/>
                  </a:lnTo>
                  <a:lnTo>
                    <a:pt x="2497871" y="246135"/>
                  </a:lnTo>
                  <a:lnTo>
                    <a:pt x="2511671" y="253335"/>
                  </a:lnTo>
                  <a:lnTo>
                    <a:pt x="2525472" y="260548"/>
                  </a:lnTo>
                  <a:lnTo>
                    <a:pt x="2539272" y="267774"/>
                  </a:lnTo>
                  <a:lnTo>
                    <a:pt x="2553072" y="275014"/>
                  </a:lnTo>
                  <a:lnTo>
                    <a:pt x="2566873" y="282270"/>
                  </a:lnTo>
                  <a:lnTo>
                    <a:pt x="2580673" y="289543"/>
                  </a:lnTo>
                  <a:lnTo>
                    <a:pt x="2594474" y="296834"/>
                  </a:lnTo>
                  <a:lnTo>
                    <a:pt x="2608274" y="304147"/>
                  </a:lnTo>
                  <a:lnTo>
                    <a:pt x="2622074" y="311482"/>
                  </a:lnTo>
                  <a:lnTo>
                    <a:pt x="2635875" y="318838"/>
                  </a:lnTo>
                  <a:lnTo>
                    <a:pt x="2649675" y="326215"/>
                  </a:lnTo>
                  <a:lnTo>
                    <a:pt x="2663476" y="333610"/>
                  </a:lnTo>
                  <a:lnTo>
                    <a:pt x="2677276" y="341023"/>
                  </a:lnTo>
                  <a:lnTo>
                    <a:pt x="2691076" y="348452"/>
                  </a:lnTo>
                  <a:lnTo>
                    <a:pt x="2704877" y="355896"/>
                  </a:lnTo>
                  <a:lnTo>
                    <a:pt x="2718677" y="363355"/>
                  </a:lnTo>
                  <a:lnTo>
                    <a:pt x="2732478" y="370827"/>
                  </a:lnTo>
                  <a:lnTo>
                    <a:pt x="2746278" y="378311"/>
                  </a:lnTo>
                  <a:lnTo>
                    <a:pt x="2760078" y="385808"/>
                  </a:lnTo>
                  <a:lnTo>
                    <a:pt x="2773879" y="393314"/>
                  </a:lnTo>
                  <a:lnTo>
                    <a:pt x="2787679" y="400831"/>
                  </a:lnTo>
                  <a:lnTo>
                    <a:pt x="2801480" y="408358"/>
                  </a:lnTo>
                  <a:lnTo>
                    <a:pt x="2815280" y="415893"/>
                  </a:lnTo>
                  <a:lnTo>
                    <a:pt x="2829080" y="423436"/>
                  </a:lnTo>
                  <a:lnTo>
                    <a:pt x="2842881" y="430987"/>
                  </a:lnTo>
                  <a:lnTo>
                    <a:pt x="2856681" y="438546"/>
                  </a:lnTo>
                  <a:lnTo>
                    <a:pt x="2870482" y="446110"/>
                  </a:lnTo>
                  <a:lnTo>
                    <a:pt x="2884282" y="453681"/>
                  </a:lnTo>
                  <a:lnTo>
                    <a:pt x="2898082" y="461258"/>
                  </a:lnTo>
                  <a:lnTo>
                    <a:pt x="2911883" y="468840"/>
                  </a:lnTo>
                  <a:lnTo>
                    <a:pt x="2925683" y="476427"/>
                  </a:lnTo>
                  <a:lnTo>
                    <a:pt x="2939483" y="484019"/>
                  </a:lnTo>
                  <a:lnTo>
                    <a:pt x="2953284" y="491615"/>
                  </a:lnTo>
                  <a:lnTo>
                    <a:pt x="2967084" y="499215"/>
                  </a:lnTo>
                  <a:lnTo>
                    <a:pt x="2967084" y="499215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148686" y="2074841"/>
              <a:ext cx="2967084" cy="812572"/>
            </a:xfrm>
            <a:custGeom>
              <a:avLst/>
              <a:pathLst>
                <a:path w="2967084" h="812572">
                  <a:moveTo>
                    <a:pt x="0" y="812572"/>
                  </a:moveTo>
                  <a:lnTo>
                    <a:pt x="0" y="812572"/>
                  </a:lnTo>
                  <a:lnTo>
                    <a:pt x="13800" y="803542"/>
                  </a:lnTo>
                  <a:lnTo>
                    <a:pt x="27600" y="794545"/>
                  </a:lnTo>
                  <a:lnTo>
                    <a:pt x="41401" y="785583"/>
                  </a:lnTo>
                  <a:lnTo>
                    <a:pt x="55201" y="776654"/>
                  </a:lnTo>
                  <a:lnTo>
                    <a:pt x="69001" y="767761"/>
                  </a:lnTo>
                  <a:lnTo>
                    <a:pt x="82802" y="758903"/>
                  </a:lnTo>
                  <a:lnTo>
                    <a:pt x="96602" y="750080"/>
                  </a:lnTo>
                  <a:lnTo>
                    <a:pt x="110403" y="741293"/>
                  </a:lnTo>
                  <a:lnTo>
                    <a:pt x="124203" y="732543"/>
                  </a:lnTo>
                  <a:lnTo>
                    <a:pt x="138003" y="723829"/>
                  </a:lnTo>
                  <a:lnTo>
                    <a:pt x="151804" y="715151"/>
                  </a:lnTo>
                  <a:lnTo>
                    <a:pt x="165604" y="706512"/>
                  </a:lnTo>
                  <a:lnTo>
                    <a:pt x="179405" y="697910"/>
                  </a:lnTo>
                  <a:lnTo>
                    <a:pt x="193205" y="689346"/>
                  </a:lnTo>
                  <a:lnTo>
                    <a:pt x="207005" y="680821"/>
                  </a:lnTo>
                  <a:lnTo>
                    <a:pt x="220806" y="672335"/>
                  </a:lnTo>
                  <a:lnTo>
                    <a:pt x="234606" y="663889"/>
                  </a:lnTo>
                  <a:lnTo>
                    <a:pt x="248407" y="655482"/>
                  </a:lnTo>
                  <a:lnTo>
                    <a:pt x="262207" y="647116"/>
                  </a:lnTo>
                  <a:lnTo>
                    <a:pt x="276007" y="638791"/>
                  </a:lnTo>
                  <a:lnTo>
                    <a:pt x="289808" y="630506"/>
                  </a:lnTo>
                  <a:lnTo>
                    <a:pt x="303608" y="622264"/>
                  </a:lnTo>
                  <a:lnTo>
                    <a:pt x="317409" y="614063"/>
                  </a:lnTo>
                  <a:lnTo>
                    <a:pt x="331209" y="605905"/>
                  </a:lnTo>
                  <a:lnTo>
                    <a:pt x="345009" y="597790"/>
                  </a:lnTo>
                  <a:lnTo>
                    <a:pt x="358810" y="589718"/>
                  </a:lnTo>
                  <a:lnTo>
                    <a:pt x="372610" y="581690"/>
                  </a:lnTo>
                  <a:lnTo>
                    <a:pt x="386411" y="573706"/>
                  </a:lnTo>
                  <a:lnTo>
                    <a:pt x="400211" y="565767"/>
                  </a:lnTo>
                  <a:lnTo>
                    <a:pt x="414011" y="557872"/>
                  </a:lnTo>
                  <a:lnTo>
                    <a:pt x="427812" y="550023"/>
                  </a:lnTo>
                  <a:lnTo>
                    <a:pt x="441612" y="542220"/>
                  </a:lnTo>
                  <a:lnTo>
                    <a:pt x="455413" y="534463"/>
                  </a:lnTo>
                  <a:lnTo>
                    <a:pt x="469213" y="526753"/>
                  </a:lnTo>
                  <a:lnTo>
                    <a:pt x="483013" y="519089"/>
                  </a:lnTo>
                  <a:lnTo>
                    <a:pt x="496814" y="511473"/>
                  </a:lnTo>
                  <a:lnTo>
                    <a:pt x="510614" y="503905"/>
                  </a:lnTo>
                  <a:lnTo>
                    <a:pt x="524414" y="496384"/>
                  </a:lnTo>
                  <a:lnTo>
                    <a:pt x="538215" y="488912"/>
                  </a:lnTo>
                  <a:lnTo>
                    <a:pt x="552015" y="481488"/>
                  </a:lnTo>
                  <a:lnTo>
                    <a:pt x="565816" y="474113"/>
                  </a:lnTo>
                  <a:lnTo>
                    <a:pt x="579616" y="466787"/>
                  </a:lnTo>
                  <a:lnTo>
                    <a:pt x="593416" y="459510"/>
                  </a:lnTo>
                  <a:lnTo>
                    <a:pt x="607217" y="452283"/>
                  </a:lnTo>
                  <a:lnTo>
                    <a:pt x="621017" y="445106"/>
                  </a:lnTo>
                  <a:lnTo>
                    <a:pt x="634818" y="437978"/>
                  </a:lnTo>
                  <a:lnTo>
                    <a:pt x="648618" y="430901"/>
                  </a:lnTo>
                  <a:lnTo>
                    <a:pt x="662418" y="423874"/>
                  </a:lnTo>
                  <a:lnTo>
                    <a:pt x="676219" y="416898"/>
                  </a:lnTo>
                  <a:lnTo>
                    <a:pt x="690019" y="409972"/>
                  </a:lnTo>
                  <a:lnTo>
                    <a:pt x="703820" y="403097"/>
                  </a:lnTo>
                  <a:lnTo>
                    <a:pt x="717620" y="396273"/>
                  </a:lnTo>
                  <a:lnTo>
                    <a:pt x="731420" y="389499"/>
                  </a:lnTo>
                  <a:lnTo>
                    <a:pt x="745221" y="382777"/>
                  </a:lnTo>
                  <a:lnTo>
                    <a:pt x="759021" y="376105"/>
                  </a:lnTo>
                  <a:lnTo>
                    <a:pt x="772822" y="369484"/>
                  </a:lnTo>
                  <a:lnTo>
                    <a:pt x="786622" y="362914"/>
                  </a:lnTo>
                  <a:lnTo>
                    <a:pt x="800422" y="356395"/>
                  </a:lnTo>
                  <a:lnTo>
                    <a:pt x="814223" y="349926"/>
                  </a:lnTo>
                  <a:lnTo>
                    <a:pt x="828023" y="343508"/>
                  </a:lnTo>
                  <a:lnTo>
                    <a:pt x="841824" y="337141"/>
                  </a:lnTo>
                  <a:lnTo>
                    <a:pt x="855624" y="330824"/>
                  </a:lnTo>
                  <a:lnTo>
                    <a:pt x="869424" y="324557"/>
                  </a:lnTo>
                  <a:lnTo>
                    <a:pt x="883225" y="318341"/>
                  </a:lnTo>
                  <a:lnTo>
                    <a:pt x="897025" y="312175"/>
                  </a:lnTo>
                  <a:lnTo>
                    <a:pt x="910826" y="306058"/>
                  </a:lnTo>
                  <a:lnTo>
                    <a:pt x="924626" y="299991"/>
                  </a:lnTo>
                  <a:lnTo>
                    <a:pt x="938426" y="293973"/>
                  </a:lnTo>
                  <a:lnTo>
                    <a:pt x="952227" y="288005"/>
                  </a:lnTo>
                  <a:lnTo>
                    <a:pt x="966027" y="282085"/>
                  </a:lnTo>
                  <a:lnTo>
                    <a:pt x="979827" y="276215"/>
                  </a:lnTo>
                  <a:lnTo>
                    <a:pt x="993628" y="270392"/>
                  </a:lnTo>
                  <a:lnTo>
                    <a:pt x="1007428" y="264618"/>
                  </a:lnTo>
                  <a:lnTo>
                    <a:pt x="1021229" y="258892"/>
                  </a:lnTo>
                  <a:lnTo>
                    <a:pt x="1035029" y="253214"/>
                  </a:lnTo>
                  <a:lnTo>
                    <a:pt x="1048829" y="247583"/>
                  </a:lnTo>
                  <a:lnTo>
                    <a:pt x="1062630" y="241999"/>
                  </a:lnTo>
                  <a:lnTo>
                    <a:pt x="1076430" y="236462"/>
                  </a:lnTo>
                  <a:lnTo>
                    <a:pt x="1090231" y="230971"/>
                  </a:lnTo>
                  <a:lnTo>
                    <a:pt x="1104031" y="225527"/>
                  </a:lnTo>
                  <a:lnTo>
                    <a:pt x="1117831" y="220129"/>
                  </a:lnTo>
                  <a:lnTo>
                    <a:pt x="1131632" y="214776"/>
                  </a:lnTo>
                  <a:lnTo>
                    <a:pt x="1145432" y="209469"/>
                  </a:lnTo>
                  <a:lnTo>
                    <a:pt x="1159233" y="204208"/>
                  </a:lnTo>
                  <a:lnTo>
                    <a:pt x="1173033" y="198991"/>
                  </a:lnTo>
                  <a:lnTo>
                    <a:pt x="1186833" y="193820"/>
                  </a:lnTo>
                  <a:lnTo>
                    <a:pt x="1200634" y="188692"/>
                  </a:lnTo>
                  <a:lnTo>
                    <a:pt x="1214434" y="183610"/>
                  </a:lnTo>
                  <a:lnTo>
                    <a:pt x="1228235" y="178571"/>
                  </a:lnTo>
                  <a:lnTo>
                    <a:pt x="1242035" y="173576"/>
                  </a:lnTo>
                  <a:lnTo>
                    <a:pt x="1255835" y="168626"/>
                  </a:lnTo>
                  <a:lnTo>
                    <a:pt x="1269636" y="163719"/>
                  </a:lnTo>
                  <a:lnTo>
                    <a:pt x="1283436" y="158855"/>
                  </a:lnTo>
                  <a:lnTo>
                    <a:pt x="1297237" y="154035"/>
                  </a:lnTo>
                  <a:lnTo>
                    <a:pt x="1311037" y="149259"/>
                  </a:lnTo>
                  <a:lnTo>
                    <a:pt x="1324837" y="144525"/>
                  </a:lnTo>
                  <a:lnTo>
                    <a:pt x="1338638" y="139836"/>
                  </a:lnTo>
                  <a:lnTo>
                    <a:pt x="1352438" y="135189"/>
                  </a:lnTo>
                  <a:lnTo>
                    <a:pt x="1366239" y="130587"/>
                  </a:lnTo>
                  <a:lnTo>
                    <a:pt x="1380039" y="126027"/>
                  </a:lnTo>
                  <a:lnTo>
                    <a:pt x="1393839" y="121512"/>
                  </a:lnTo>
                  <a:lnTo>
                    <a:pt x="1407640" y="117041"/>
                  </a:lnTo>
                  <a:lnTo>
                    <a:pt x="1421440" y="112614"/>
                  </a:lnTo>
                  <a:lnTo>
                    <a:pt x="1435241" y="108231"/>
                  </a:lnTo>
                  <a:lnTo>
                    <a:pt x="1449041" y="103894"/>
                  </a:lnTo>
                  <a:lnTo>
                    <a:pt x="1462841" y="99603"/>
                  </a:lnTo>
                  <a:lnTo>
                    <a:pt x="1476642" y="95357"/>
                  </a:lnTo>
                  <a:lnTo>
                    <a:pt x="1490442" y="91159"/>
                  </a:lnTo>
                  <a:lnTo>
                    <a:pt x="1504242" y="87007"/>
                  </a:lnTo>
                  <a:lnTo>
                    <a:pt x="1518043" y="82903"/>
                  </a:lnTo>
                  <a:lnTo>
                    <a:pt x="1531843" y="78846"/>
                  </a:lnTo>
                  <a:lnTo>
                    <a:pt x="1545644" y="74839"/>
                  </a:lnTo>
                  <a:lnTo>
                    <a:pt x="1559444" y="70881"/>
                  </a:lnTo>
                  <a:lnTo>
                    <a:pt x="1573244" y="66976"/>
                  </a:lnTo>
                  <a:lnTo>
                    <a:pt x="1587045" y="63123"/>
                  </a:lnTo>
                  <a:lnTo>
                    <a:pt x="1600845" y="59326"/>
                  </a:lnTo>
                  <a:lnTo>
                    <a:pt x="1614646" y="55587"/>
                  </a:lnTo>
                  <a:lnTo>
                    <a:pt x="1628446" y="51909"/>
                  </a:lnTo>
                  <a:lnTo>
                    <a:pt x="1642246" y="48296"/>
                  </a:lnTo>
                  <a:lnTo>
                    <a:pt x="1656047" y="44750"/>
                  </a:lnTo>
                  <a:lnTo>
                    <a:pt x="1669847" y="41278"/>
                  </a:lnTo>
                  <a:lnTo>
                    <a:pt x="1683648" y="37884"/>
                  </a:lnTo>
                  <a:lnTo>
                    <a:pt x="1697448" y="34574"/>
                  </a:lnTo>
                  <a:lnTo>
                    <a:pt x="1711248" y="31354"/>
                  </a:lnTo>
                  <a:lnTo>
                    <a:pt x="1725049" y="28233"/>
                  </a:lnTo>
                  <a:lnTo>
                    <a:pt x="1738849" y="25217"/>
                  </a:lnTo>
                  <a:lnTo>
                    <a:pt x="1752650" y="22317"/>
                  </a:lnTo>
                  <a:lnTo>
                    <a:pt x="1766450" y="19541"/>
                  </a:lnTo>
                  <a:lnTo>
                    <a:pt x="1780250" y="16900"/>
                  </a:lnTo>
                  <a:lnTo>
                    <a:pt x="1794051" y="14404"/>
                  </a:lnTo>
                  <a:lnTo>
                    <a:pt x="1807851" y="12066"/>
                  </a:lnTo>
                  <a:lnTo>
                    <a:pt x="1821652" y="9896"/>
                  </a:lnTo>
                  <a:lnTo>
                    <a:pt x="1835452" y="7909"/>
                  </a:lnTo>
                  <a:lnTo>
                    <a:pt x="1849252" y="6115"/>
                  </a:lnTo>
                  <a:lnTo>
                    <a:pt x="1863053" y="4529"/>
                  </a:lnTo>
                  <a:lnTo>
                    <a:pt x="1876853" y="3161"/>
                  </a:lnTo>
                  <a:lnTo>
                    <a:pt x="1890654" y="2024"/>
                  </a:lnTo>
                  <a:lnTo>
                    <a:pt x="1904454" y="1130"/>
                  </a:lnTo>
                  <a:lnTo>
                    <a:pt x="1918254" y="489"/>
                  </a:lnTo>
                  <a:lnTo>
                    <a:pt x="1932055" y="109"/>
                  </a:lnTo>
                  <a:lnTo>
                    <a:pt x="1945855" y="0"/>
                  </a:lnTo>
                  <a:lnTo>
                    <a:pt x="1959655" y="166"/>
                  </a:lnTo>
                  <a:lnTo>
                    <a:pt x="1973456" y="612"/>
                  </a:lnTo>
                  <a:lnTo>
                    <a:pt x="1987256" y="1341"/>
                  </a:lnTo>
                  <a:lnTo>
                    <a:pt x="2001057" y="2353"/>
                  </a:lnTo>
                  <a:lnTo>
                    <a:pt x="2014857" y="3647"/>
                  </a:lnTo>
                  <a:lnTo>
                    <a:pt x="2028657" y="5218"/>
                  </a:lnTo>
                  <a:lnTo>
                    <a:pt x="2042458" y="7060"/>
                  </a:lnTo>
                  <a:lnTo>
                    <a:pt x="2056258" y="9165"/>
                  </a:lnTo>
                  <a:lnTo>
                    <a:pt x="2070059" y="11525"/>
                  </a:lnTo>
                  <a:lnTo>
                    <a:pt x="2083859" y="14126"/>
                  </a:lnTo>
                  <a:lnTo>
                    <a:pt x="2097659" y="16958"/>
                  </a:lnTo>
                  <a:lnTo>
                    <a:pt x="2111460" y="20006"/>
                  </a:lnTo>
                  <a:lnTo>
                    <a:pt x="2125260" y="23256"/>
                  </a:lnTo>
                  <a:lnTo>
                    <a:pt x="2139061" y="26692"/>
                  </a:lnTo>
                  <a:lnTo>
                    <a:pt x="2152861" y="30299"/>
                  </a:lnTo>
                  <a:lnTo>
                    <a:pt x="2166661" y="34062"/>
                  </a:lnTo>
                  <a:lnTo>
                    <a:pt x="2180462" y="37966"/>
                  </a:lnTo>
                  <a:lnTo>
                    <a:pt x="2194262" y="41994"/>
                  </a:lnTo>
                  <a:lnTo>
                    <a:pt x="2208063" y="46133"/>
                  </a:lnTo>
                  <a:lnTo>
                    <a:pt x="2221863" y="50369"/>
                  </a:lnTo>
                  <a:lnTo>
                    <a:pt x="2235663" y="54688"/>
                  </a:lnTo>
                  <a:lnTo>
                    <a:pt x="2249464" y="59079"/>
                  </a:lnTo>
                  <a:lnTo>
                    <a:pt x="2263264" y="63530"/>
                  </a:lnTo>
                  <a:lnTo>
                    <a:pt x="2277065" y="68030"/>
                  </a:lnTo>
                  <a:lnTo>
                    <a:pt x="2290865" y="72571"/>
                  </a:lnTo>
                  <a:lnTo>
                    <a:pt x="2304665" y="77143"/>
                  </a:lnTo>
                  <a:lnTo>
                    <a:pt x="2318466" y="81739"/>
                  </a:lnTo>
                  <a:lnTo>
                    <a:pt x="2332266" y="86354"/>
                  </a:lnTo>
                  <a:lnTo>
                    <a:pt x="2346067" y="90980"/>
                  </a:lnTo>
                  <a:lnTo>
                    <a:pt x="2359867" y="95614"/>
                  </a:lnTo>
                  <a:lnTo>
                    <a:pt x="2373667" y="100251"/>
                  </a:lnTo>
                  <a:lnTo>
                    <a:pt x="2387468" y="104890"/>
                  </a:lnTo>
                  <a:lnTo>
                    <a:pt x="2401268" y="109526"/>
                  </a:lnTo>
                  <a:lnTo>
                    <a:pt x="2415068" y="114160"/>
                  </a:lnTo>
                  <a:lnTo>
                    <a:pt x="2428869" y="118789"/>
                  </a:lnTo>
                  <a:lnTo>
                    <a:pt x="2442669" y="123415"/>
                  </a:lnTo>
                  <a:lnTo>
                    <a:pt x="2456470" y="128037"/>
                  </a:lnTo>
                  <a:lnTo>
                    <a:pt x="2470270" y="132656"/>
                  </a:lnTo>
                  <a:lnTo>
                    <a:pt x="2484070" y="137273"/>
                  </a:lnTo>
                  <a:lnTo>
                    <a:pt x="2497871" y="141892"/>
                  </a:lnTo>
                  <a:lnTo>
                    <a:pt x="2511671" y="146513"/>
                  </a:lnTo>
                  <a:lnTo>
                    <a:pt x="2525472" y="151140"/>
                  </a:lnTo>
                  <a:lnTo>
                    <a:pt x="2539272" y="155776"/>
                  </a:lnTo>
                  <a:lnTo>
                    <a:pt x="2553072" y="160425"/>
                  </a:lnTo>
                  <a:lnTo>
                    <a:pt x="2566873" y="165090"/>
                  </a:lnTo>
                  <a:lnTo>
                    <a:pt x="2580673" y="169775"/>
                  </a:lnTo>
                  <a:lnTo>
                    <a:pt x="2594474" y="174485"/>
                  </a:lnTo>
                  <a:lnTo>
                    <a:pt x="2608274" y="179224"/>
                  </a:lnTo>
                  <a:lnTo>
                    <a:pt x="2622074" y="183996"/>
                  </a:lnTo>
                  <a:lnTo>
                    <a:pt x="2635875" y="188801"/>
                  </a:lnTo>
                  <a:lnTo>
                    <a:pt x="2649675" y="193637"/>
                  </a:lnTo>
                  <a:lnTo>
                    <a:pt x="2663476" y="198503"/>
                  </a:lnTo>
                  <a:lnTo>
                    <a:pt x="2677276" y="203397"/>
                  </a:lnTo>
                  <a:lnTo>
                    <a:pt x="2691076" y="208317"/>
                  </a:lnTo>
                  <a:lnTo>
                    <a:pt x="2704877" y="213263"/>
                  </a:lnTo>
                  <a:lnTo>
                    <a:pt x="2718677" y="218234"/>
                  </a:lnTo>
                  <a:lnTo>
                    <a:pt x="2732478" y="223228"/>
                  </a:lnTo>
                  <a:lnTo>
                    <a:pt x="2746278" y="228244"/>
                  </a:lnTo>
                  <a:lnTo>
                    <a:pt x="2760078" y="233280"/>
                  </a:lnTo>
                  <a:lnTo>
                    <a:pt x="2773879" y="238337"/>
                  </a:lnTo>
                  <a:lnTo>
                    <a:pt x="2787679" y="243412"/>
                  </a:lnTo>
                  <a:lnTo>
                    <a:pt x="2801480" y="248506"/>
                  </a:lnTo>
                  <a:lnTo>
                    <a:pt x="2815280" y="253616"/>
                  </a:lnTo>
                  <a:lnTo>
                    <a:pt x="2829080" y="258743"/>
                  </a:lnTo>
                  <a:lnTo>
                    <a:pt x="2842881" y="263885"/>
                  </a:lnTo>
                  <a:lnTo>
                    <a:pt x="2856681" y="269042"/>
                  </a:lnTo>
                  <a:lnTo>
                    <a:pt x="2870482" y="274213"/>
                  </a:lnTo>
                  <a:lnTo>
                    <a:pt x="2884282" y="279397"/>
                  </a:lnTo>
                  <a:lnTo>
                    <a:pt x="2898082" y="284593"/>
                  </a:lnTo>
                  <a:lnTo>
                    <a:pt x="2911883" y="289801"/>
                  </a:lnTo>
                  <a:lnTo>
                    <a:pt x="2925683" y="295021"/>
                  </a:lnTo>
                  <a:lnTo>
                    <a:pt x="2939483" y="300251"/>
                  </a:lnTo>
                  <a:lnTo>
                    <a:pt x="2953284" y="305491"/>
                  </a:lnTo>
                  <a:lnTo>
                    <a:pt x="2967084" y="310741"/>
                  </a:lnTo>
                  <a:lnTo>
                    <a:pt x="2967084" y="310741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48686" y="2087795"/>
              <a:ext cx="2967084" cy="1247193"/>
            </a:xfrm>
            <a:custGeom>
              <a:avLst/>
              <a:pathLst>
                <a:path w="2967084" h="1247193">
                  <a:moveTo>
                    <a:pt x="0" y="1247193"/>
                  </a:moveTo>
                  <a:lnTo>
                    <a:pt x="0" y="1247193"/>
                  </a:lnTo>
                  <a:lnTo>
                    <a:pt x="13800" y="1231216"/>
                  </a:lnTo>
                  <a:lnTo>
                    <a:pt x="27600" y="1215317"/>
                  </a:lnTo>
                  <a:lnTo>
                    <a:pt x="41401" y="1199497"/>
                  </a:lnTo>
                  <a:lnTo>
                    <a:pt x="55201" y="1183757"/>
                  </a:lnTo>
                  <a:lnTo>
                    <a:pt x="69001" y="1168098"/>
                  </a:lnTo>
                  <a:lnTo>
                    <a:pt x="82802" y="1152520"/>
                  </a:lnTo>
                  <a:lnTo>
                    <a:pt x="96602" y="1137023"/>
                  </a:lnTo>
                  <a:lnTo>
                    <a:pt x="110403" y="1121609"/>
                  </a:lnTo>
                  <a:lnTo>
                    <a:pt x="124203" y="1106277"/>
                  </a:lnTo>
                  <a:lnTo>
                    <a:pt x="138003" y="1091029"/>
                  </a:lnTo>
                  <a:lnTo>
                    <a:pt x="151804" y="1075865"/>
                  </a:lnTo>
                  <a:lnTo>
                    <a:pt x="165604" y="1060786"/>
                  </a:lnTo>
                  <a:lnTo>
                    <a:pt x="179405" y="1045793"/>
                  </a:lnTo>
                  <a:lnTo>
                    <a:pt x="193205" y="1030885"/>
                  </a:lnTo>
                  <a:lnTo>
                    <a:pt x="207005" y="1016064"/>
                  </a:lnTo>
                  <a:lnTo>
                    <a:pt x="220806" y="1001331"/>
                  </a:lnTo>
                  <a:lnTo>
                    <a:pt x="234606" y="986685"/>
                  </a:lnTo>
                  <a:lnTo>
                    <a:pt x="248407" y="972127"/>
                  </a:lnTo>
                  <a:lnTo>
                    <a:pt x="262207" y="957659"/>
                  </a:lnTo>
                  <a:lnTo>
                    <a:pt x="276007" y="943281"/>
                  </a:lnTo>
                  <a:lnTo>
                    <a:pt x="289808" y="928993"/>
                  </a:lnTo>
                  <a:lnTo>
                    <a:pt x="303608" y="914796"/>
                  </a:lnTo>
                  <a:lnTo>
                    <a:pt x="317409" y="900691"/>
                  </a:lnTo>
                  <a:lnTo>
                    <a:pt x="331209" y="886678"/>
                  </a:lnTo>
                  <a:lnTo>
                    <a:pt x="345009" y="872758"/>
                  </a:lnTo>
                  <a:lnTo>
                    <a:pt x="358810" y="858931"/>
                  </a:lnTo>
                  <a:lnTo>
                    <a:pt x="372610" y="845199"/>
                  </a:lnTo>
                  <a:lnTo>
                    <a:pt x="386411" y="831561"/>
                  </a:lnTo>
                  <a:lnTo>
                    <a:pt x="400211" y="818019"/>
                  </a:lnTo>
                  <a:lnTo>
                    <a:pt x="414011" y="804572"/>
                  </a:lnTo>
                  <a:lnTo>
                    <a:pt x="427812" y="791223"/>
                  </a:lnTo>
                  <a:lnTo>
                    <a:pt x="441612" y="777970"/>
                  </a:lnTo>
                  <a:lnTo>
                    <a:pt x="455413" y="764815"/>
                  </a:lnTo>
                  <a:lnTo>
                    <a:pt x="469213" y="751759"/>
                  </a:lnTo>
                  <a:lnTo>
                    <a:pt x="483013" y="738802"/>
                  </a:lnTo>
                  <a:lnTo>
                    <a:pt x="496814" y="725944"/>
                  </a:lnTo>
                  <a:lnTo>
                    <a:pt x="510614" y="713187"/>
                  </a:lnTo>
                  <a:lnTo>
                    <a:pt x="524414" y="700530"/>
                  </a:lnTo>
                  <a:lnTo>
                    <a:pt x="538215" y="687974"/>
                  </a:lnTo>
                  <a:lnTo>
                    <a:pt x="552015" y="675521"/>
                  </a:lnTo>
                  <a:lnTo>
                    <a:pt x="565816" y="663170"/>
                  </a:lnTo>
                  <a:lnTo>
                    <a:pt x="579616" y="650922"/>
                  </a:lnTo>
                  <a:lnTo>
                    <a:pt x="593416" y="638778"/>
                  </a:lnTo>
                  <a:lnTo>
                    <a:pt x="607217" y="626738"/>
                  </a:lnTo>
                  <a:lnTo>
                    <a:pt x="621017" y="614803"/>
                  </a:lnTo>
                  <a:lnTo>
                    <a:pt x="634818" y="602973"/>
                  </a:lnTo>
                  <a:lnTo>
                    <a:pt x="648618" y="591248"/>
                  </a:lnTo>
                  <a:lnTo>
                    <a:pt x="662418" y="579630"/>
                  </a:lnTo>
                  <a:lnTo>
                    <a:pt x="676219" y="568119"/>
                  </a:lnTo>
                  <a:lnTo>
                    <a:pt x="690019" y="556716"/>
                  </a:lnTo>
                  <a:lnTo>
                    <a:pt x="703820" y="545419"/>
                  </a:lnTo>
                  <a:lnTo>
                    <a:pt x="717620" y="534232"/>
                  </a:lnTo>
                  <a:lnTo>
                    <a:pt x="731420" y="523153"/>
                  </a:lnTo>
                  <a:lnTo>
                    <a:pt x="745221" y="512183"/>
                  </a:lnTo>
                  <a:lnTo>
                    <a:pt x="759021" y="501323"/>
                  </a:lnTo>
                  <a:lnTo>
                    <a:pt x="772822" y="490573"/>
                  </a:lnTo>
                  <a:lnTo>
                    <a:pt x="786622" y="479933"/>
                  </a:lnTo>
                  <a:lnTo>
                    <a:pt x="800422" y="469405"/>
                  </a:lnTo>
                  <a:lnTo>
                    <a:pt x="814223" y="458987"/>
                  </a:lnTo>
                  <a:lnTo>
                    <a:pt x="828023" y="448682"/>
                  </a:lnTo>
                  <a:lnTo>
                    <a:pt x="841824" y="438488"/>
                  </a:lnTo>
                  <a:lnTo>
                    <a:pt x="855624" y="428407"/>
                  </a:lnTo>
                  <a:lnTo>
                    <a:pt x="869424" y="418439"/>
                  </a:lnTo>
                  <a:lnTo>
                    <a:pt x="883225" y="408583"/>
                  </a:lnTo>
                  <a:lnTo>
                    <a:pt x="897025" y="398841"/>
                  </a:lnTo>
                  <a:lnTo>
                    <a:pt x="910826" y="389213"/>
                  </a:lnTo>
                  <a:lnTo>
                    <a:pt x="924626" y="379699"/>
                  </a:lnTo>
                  <a:lnTo>
                    <a:pt x="938426" y="370299"/>
                  </a:lnTo>
                  <a:lnTo>
                    <a:pt x="952227" y="361013"/>
                  </a:lnTo>
                  <a:lnTo>
                    <a:pt x="966027" y="351842"/>
                  </a:lnTo>
                  <a:lnTo>
                    <a:pt x="979827" y="342787"/>
                  </a:lnTo>
                  <a:lnTo>
                    <a:pt x="993628" y="333846"/>
                  </a:lnTo>
                  <a:lnTo>
                    <a:pt x="1007428" y="325020"/>
                  </a:lnTo>
                  <a:lnTo>
                    <a:pt x="1021229" y="316311"/>
                  </a:lnTo>
                  <a:lnTo>
                    <a:pt x="1035029" y="307717"/>
                  </a:lnTo>
                  <a:lnTo>
                    <a:pt x="1048829" y="299238"/>
                  </a:lnTo>
                  <a:lnTo>
                    <a:pt x="1062630" y="290876"/>
                  </a:lnTo>
                  <a:lnTo>
                    <a:pt x="1076430" y="282630"/>
                  </a:lnTo>
                  <a:lnTo>
                    <a:pt x="1090231" y="274501"/>
                  </a:lnTo>
                  <a:lnTo>
                    <a:pt x="1104031" y="266488"/>
                  </a:lnTo>
                  <a:lnTo>
                    <a:pt x="1117831" y="258591"/>
                  </a:lnTo>
                  <a:lnTo>
                    <a:pt x="1131632" y="250811"/>
                  </a:lnTo>
                  <a:lnTo>
                    <a:pt x="1145432" y="243148"/>
                  </a:lnTo>
                  <a:lnTo>
                    <a:pt x="1159233" y="235602"/>
                  </a:lnTo>
                  <a:lnTo>
                    <a:pt x="1173033" y="228173"/>
                  </a:lnTo>
                  <a:lnTo>
                    <a:pt x="1186833" y="220861"/>
                  </a:lnTo>
                  <a:lnTo>
                    <a:pt x="1200634" y="213667"/>
                  </a:lnTo>
                  <a:lnTo>
                    <a:pt x="1214434" y="206589"/>
                  </a:lnTo>
                  <a:lnTo>
                    <a:pt x="1228235" y="199629"/>
                  </a:lnTo>
                  <a:lnTo>
                    <a:pt x="1242035" y="192787"/>
                  </a:lnTo>
                  <a:lnTo>
                    <a:pt x="1255835" y="186063"/>
                  </a:lnTo>
                  <a:lnTo>
                    <a:pt x="1269636" y="179456"/>
                  </a:lnTo>
                  <a:lnTo>
                    <a:pt x="1283436" y="172967"/>
                  </a:lnTo>
                  <a:lnTo>
                    <a:pt x="1297237" y="166596"/>
                  </a:lnTo>
                  <a:lnTo>
                    <a:pt x="1311037" y="160344"/>
                  </a:lnTo>
                  <a:lnTo>
                    <a:pt x="1324837" y="154210"/>
                  </a:lnTo>
                  <a:lnTo>
                    <a:pt x="1338638" y="148194"/>
                  </a:lnTo>
                  <a:lnTo>
                    <a:pt x="1352438" y="142297"/>
                  </a:lnTo>
                  <a:lnTo>
                    <a:pt x="1366239" y="136520"/>
                  </a:lnTo>
                  <a:lnTo>
                    <a:pt x="1380039" y="130861"/>
                  </a:lnTo>
                  <a:lnTo>
                    <a:pt x="1393839" y="125322"/>
                  </a:lnTo>
                  <a:lnTo>
                    <a:pt x="1407640" y="119903"/>
                  </a:lnTo>
                  <a:lnTo>
                    <a:pt x="1421440" y="114605"/>
                  </a:lnTo>
                  <a:lnTo>
                    <a:pt x="1435241" y="109426"/>
                  </a:lnTo>
                  <a:lnTo>
                    <a:pt x="1449041" y="104369"/>
                  </a:lnTo>
                  <a:lnTo>
                    <a:pt x="1462841" y="99433"/>
                  </a:lnTo>
                  <a:lnTo>
                    <a:pt x="1476642" y="94619"/>
                  </a:lnTo>
                  <a:lnTo>
                    <a:pt x="1490442" y="89925"/>
                  </a:lnTo>
                  <a:lnTo>
                    <a:pt x="1504242" y="85350"/>
                  </a:lnTo>
                  <a:lnTo>
                    <a:pt x="1518043" y="80894"/>
                  </a:lnTo>
                  <a:lnTo>
                    <a:pt x="1531843" y="76554"/>
                  </a:lnTo>
                  <a:lnTo>
                    <a:pt x="1545644" y="72330"/>
                  </a:lnTo>
                  <a:lnTo>
                    <a:pt x="1559444" y="68221"/>
                  </a:lnTo>
                  <a:lnTo>
                    <a:pt x="1573244" y="64225"/>
                  </a:lnTo>
                  <a:lnTo>
                    <a:pt x="1587045" y="60343"/>
                  </a:lnTo>
                  <a:lnTo>
                    <a:pt x="1600845" y="56572"/>
                  </a:lnTo>
                  <a:lnTo>
                    <a:pt x="1614646" y="52913"/>
                  </a:lnTo>
                  <a:lnTo>
                    <a:pt x="1628446" y="49365"/>
                  </a:lnTo>
                  <a:lnTo>
                    <a:pt x="1642246" y="45928"/>
                  </a:lnTo>
                  <a:lnTo>
                    <a:pt x="1656047" y="42600"/>
                  </a:lnTo>
                  <a:lnTo>
                    <a:pt x="1669847" y="39383"/>
                  </a:lnTo>
                  <a:lnTo>
                    <a:pt x="1683648" y="36276"/>
                  </a:lnTo>
                  <a:lnTo>
                    <a:pt x="1697448" y="33280"/>
                  </a:lnTo>
                  <a:lnTo>
                    <a:pt x="1711248" y="30394"/>
                  </a:lnTo>
                  <a:lnTo>
                    <a:pt x="1725049" y="27620"/>
                  </a:lnTo>
                  <a:lnTo>
                    <a:pt x="1738849" y="24959"/>
                  </a:lnTo>
                  <a:lnTo>
                    <a:pt x="1752650" y="22412"/>
                  </a:lnTo>
                  <a:lnTo>
                    <a:pt x="1766450" y="19981"/>
                  </a:lnTo>
                  <a:lnTo>
                    <a:pt x="1780250" y="17667"/>
                  </a:lnTo>
                  <a:lnTo>
                    <a:pt x="1794051" y="15473"/>
                  </a:lnTo>
                  <a:lnTo>
                    <a:pt x="1807851" y="13402"/>
                  </a:lnTo>
                  <a:lnTo>
                    <a:pt x="1821652" y="11458"/>
                  </a:lnTo>
                  <a:lnTo>
                    <a:pt x="1835452" y="9643"/>
                  </a:lnTo>
                  <a:lnTo>
                    <a:pt x="1849252" y="7964"/>
                  </a:lnTo>
                  <a:lnTo>
                    <a:pt x="1863053" y="6424"/>
                  </a:lnTo>
                  <a:lnTo>
                    <a:pt x="1876853" y="5029"/>
                  </a:lnTo>
                  <a:lnTo>
                    <a:pt x="1890654" y="3787"/>
                  </a:lnTo>
                  <a:lnTo>
                    <a:pt x="1904454" y="2704"/>
                  </a:lnTo>
                  <a:lnTo>
                    <a:pt x="1918254" y="1789"/>
                  </a:lnTo>
                  <a:lnTo>
                    <a:pt x="1932055" y="1051"/>
                  </a:lnTo>
                  <a:lnTo>
                    <a:pt x="1945855" y="499"/>
                  </a:lnTo>
                  <a:lnTo>
                    <a:pt x="1959655" y="144"/>
                  </a:lnTo>
                  <a:lnTo>
                    <a:pt x="1973456" y="0"/>
                  </a:lnTo>
                  <a:lnTo>
                    <a:pt x="1987256" y="77"/>
                  </a:lnTo>
                  <a:lnTo>
                    <a:pt x="2001057" y="390"/>
                  </a:lnTo>
                  <a:lnTo>
                    <a:pt x="2014857" y="954"/>
                  </a:lnTo>
                  <a:lnTo>
                    <a:pt x="2028657" y="1785"/>
                  </a:lnTo>
                  <a:lnTo>
                    <a:pt x="2042458" y="2898"/>
                  </a:lnTo>
                  <a:lnTo>
                    <a:pt x="2056258" y="4310"/>
                  </a:lnTo>
                  <a:lnTo>
                    <a:pt x="2070059" y="6039"/>
                  </a:lnTo>
                  <a:lnTo>
                    <a:pt x="2083859" y="8101"/>
                  </a:lnTo>
                  <a:lnTo>
                    <a:pt x="2097659" y="10515"/>
                  </a:lnTo>
                  <a:lnTo>
                    <a:pt x="2111460" y="13298"/>
                  </a:lnTo>
                  <a:lnTo>
                    <a:pt x="2125260" y="16466"/>
                  </a:lnTo>
                  <a:lnTo>
                    <a:pt x="2139061" y="20036"/>
                  </a:lnTo>
                  <a:lnTo>
                    <a:pt x="2152861" y="24020"/>
                  </a:lnTo>
                  <a:lnTo>
                    <a:pt x="2166661" y="28433"/>
                  </a:lnTo>
                  <a:lnTo>
                    <a:pt x="2180462" y="33285"/>
                  </a:lnTo>
                  <a:lnTo>
                    <a:pt x="2194262" y="38584"/>
                  </a:lnTo>
                  <a:lnTo>
                    <a:pt x="2208063" y="44339"/>
                  </a:lnTo>
                  <a:lnTo>
                    <a:pt x="2221863" y="50551"/>
                  </a:lnTo>
                  <a:lnTo>
                    <a:pt x="2235663" y="57222"/>
                  </a:lnTo>
                  <a:lnTo>
                    <a:pt x="2249464" y="64350"/>
                  </a:lnTo>
                  <a:lnTo>
                    <a:pt x="2263264" y="71931"/>
                  </a:lnTo>
                  <a:lnTo>
                    <a:pt x="2277065" y="79957"/>
                  </a:lnTo>
                  <a:lnTo>
                    <a:pt x="2290865" y="88419"/>
                  </a:lnTo>
                  <a:lnTo>
                    <a:pt x="2304665" y="97303"/>
                  </a:lnTo>
                  <a:lnTo>
                    <a:pt x="2318466" y="106597"/>
                  </a:lnTo>
                  <a:lnTo>
                    <a:pt x="2332266" y="116283"/>
                  </a:lnTo>
                  <a:lnTo>
                    <a:pt x="2346067" y="126344"/>
                  </a:lnTo>
                  <a:lnTo>
                    <a:pt x="2359867" y="136763"/>
                  </a:lnTo>
                  <a:lnTo>
                    <a:pt x="2373667" y="147519"/>
                  </a:lnTo>
                  <a:lnTo>
                    <a:pt x="2387468" y="158593"/>
                  </a:lnTo>
                  <a:lnTo>
                    <a:pt x="2401268" y="169966"/>
                  </a:lnTo>
                  <a:lnTo>
                    <a:pt x="2415068" y="181618"/>
                  </a:lnTo>
                  <a:lnTo>
                    <a:pt x="2428869" y="193528"/>
                  </a:lnTo>
                  <a:lnTo>
                    <a:pt x="2442669" y="205680"/>
                  </a:lnTo>
                  <a:lnTo>
                    <a:pt x="2456470" y="218054"/>
                  </a:lnTo>
                  <a:lnTo>
                    <a:pt x="2470270" y="230634"/>
                  </a:lnTo>
                  <a:lnTo>
                    <a:pt x="2484070" y="243402"/>
                  </a:lnTo>
                  <a:lnTo>
                    <a:pt x="2497871" y="256345"/>
                  </a:lnTo>
                  <a:lnTo>
                    <a:pt x="2511671" y="269447"/>
                  </a:lnTo>
                  <a:lnTo>
                    <a:pt x="2525472" y="282695"/>
                  </a:lnTo>
                  <a:lnTo>
                    <a:pt x="2539272" y="296077"/>
                  </a:lnTo>
                  <a:lnTo>
                    <a:pt x="2553072" y="309581"/>
                  </a:lnTo>
                  <a:lnTo>
                    <a:pt x="2566873" y="323198"/>
                  </a:lnTo>
                  <a:lnTo>
                    <a:pt x="2580673" y="336917"/>
                  </a:lnTo>
                  <a:lnTo>
                    <a:pt x="2594474" y="350731"/>
                  </a:lnTo>
                  <a:lnTo>
                    <a:pt x="2608274" y="364631"/>
                  </a:lnTo>
                  <a:lnTo>
                    <a:pt x="2622074" y="378611"/>
                  </a:lnTo>
                  <a:lnTo>
                    <a:pt x="2635875" y="392662"/>
                  </a:lnTo>
                  <a:lnTo>
                    <a:pt x="2649675" y="406779"/>
                  </a:lnTo>
                  <a:lnTo>
                    <a:pt x="2663476" y="420956"/>
                  </a:lnTo>
                  <a:lnTo>
                    <a:pt x="2677276" y="435185"/>
                  </a:lnTo>
                  <a:lnTo>
                    <a:pt x="2691076" y="449463"/>
                  </a:lnTo>
                  <a:lnTo>
                    <a:pt x="2704877" y="463785"/>
                  </a:lnTo>
                  <a:lnTo>
                    <a:pt x="2718677" y="478146"/>
                  </a:lnTo>
                  <a:lnTo>
                    <a:pt x="2732478" y="492543"/>
                  </a:lnTo>
                  <a:lnTo>
                    <a:pt x="2746278" y="506971"/>
                  </a:lnTo>
                  <a:lnTo>
                    <a:pt x="2760078" y="521429"/>
                  </a:lnTo>
                  <a:lnTo>
                    <a:pt x="2773879" y="535912"/>
                  </a:lnTo>
                  <a:lnTo>
                    <a:pt x="2787679" y="550419"/>
                  </a:lnTo>
                  <a:lnTo>
                    <a:pt x="2801480" y="564947"/>
                  </a:lnTo>
                  <a:lnTo>
                    <a:pt x="2815280" y="579494"/>
                  </a:lnTo>
                  <a:lnTo>
                    <a:pt x="2829080" y="594058"/>
                  </a:lnTo>
                  <a:lnTo>
                    <a:pt x="2842881" y="608638"/>
                  </a:lnTo>
                  <a:lnTo>
                    <a:pt x="2856681" y="623231"/>
                  </a:lnTo>
                  <a:lnTo>
                    <a:pt x="2870482" y="637837"/>
                  </a:lnTo>
                  <a:lnTo>
                    <a:pt x="2884282" y="652454"/>
                  </a:lnTo>
                  <a:lnTo>
                    <a:pt x="2898082" y="667081"/>
                  </a:lnTo>
                  <a:lnTo>
                    <a:pt x="2911883" y="681716"/>
                  </a:lnTo>
                  <a:lnTo>
                    <a:pt x="2925683" y="696360"/>
                  </a:lnTo>
                  <a:lnTo>
                    <a:pt x="2939483" y="711012"/>
                  </a:lnTo>
                  <a:lnTo>
                    <a:pt x="2953284" y="725670"/>
                  </a:lnTo>
                  <a:lnTo>
                    <a:pt x="2967084" y="740333"/>
                  </a:lnTo>
                  <a:lnTo>
                    <a:pt x="2967084" y="740333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48686" y="2124633"/>
              <a:ext cx="2967084" cy="1034312"/>
            </a:xfrm>
            <a:custGeom>
              <a:avLst/>
              <a:pathLst>
                <a:path w="2967084" h="1034312">
                  <a:moveTo>
                    <a:pt x="0" y="1034312"/>
                  </a:moveTo>
                  <a:lnTo>
                    <a:pt x="0" y="1034312"/>
                  </a:lnTo>
                  <a:lnTo>
                    <a:pt x="13800" y="1021859"/>
                  </a:lnTo>
                  <a:lnTo>
                    <a:pt x="27600" y="1009468"/>
                  </a:lnTo>
                  <a:lnTo>
                    <a:pt x="41401" y="997140"/>
                  </a:lnTo>
                  <a:lnTo>
                    <a:pt x="55201" y="984876"/>
                  </a:lnTo>
                  <a:lnTo>
                    <a:pt x="69001" y="972676"/>
                  </a:lnTo>
                  <a:lnTo>
                    <a:pt x="82802" y="960540"/>
                  </a:lnTo>
                  <a:lnTo>
                    <a:pt x="96602" y="948469"/>
                  </a:lnTo>
                  <a:lnTo>
                    <a:pt x="110403" y="936464"/>
                  </a:lnTo>
                  <a:lnTo>
                    <a:pt x="124203" y="924524"/>
                  </a:lnTo>
                  <a:lnTo>
                    <a:pt x="138003" y="912652"/>
                  </a:lnTo>
                  <a:lnTo>
                    <a:pt x="151804" y="900847"/>
                  </a:lnTo>
                  <a:lnTo>
                    <a:pt x="165604" y="889109"/>
                  </a:lnTo>
                  <a:lnTo>
                    <a:pt x="179405" y="877440"/>
                  </a:lnTo>
                  <a:lnTo>
                    <a:pt x="193205" y="865839"/>
                  </a:lnTo>
                  <a:lnTo>
                    <a:pt x="207005" y="854308"/>
                  </a:lnTo>
                  <a:lnTo>
                    <a:pt x="220806" y="842847"/>
                  </a:lnTo>
                  <a:lnTo>
                    <a:pt x="234606" y="831457"/>
                  </a:lnTo>
                  <a:lnTo>
                    <a:pt x="248407" y="820137"/>
                  </a:lnTo>
                  <a:lnTo>
                    <a:pt x="262207" y="808889"/>
                  </a:lnTo>
                  <a:lnTo>
                    <a:pt x="276007" y="797714"/>
                  </a:lnTo>
                  <a:lnTo>
                    <a:pt x="289808" y="786611"/>
                  </a:lnTo>
                  <a:lnTo>
                    <a:pt x="303608" y="775582"/>
                  </a:lnTo>
                  <a:lnTo>
                    <a:pt x="317409" y="764626"/>
                  </a:lnTo>
                  <a:lnTo>
                    <a:pt x="331209" y="753745"/>
                  </a:lnTo>
                  <a:lnTo>
                    <a:pt x="345009" y="742938"/>
                  </a:lnTo>
                  <a:lnTo>
                    <a:pt x="358810" y="732207"/>
                  </a:lnTo>
                  <a:lnTo>
                    <a:pt x="372610" y="721553"/>
                  </a:lnTo>
                  <a:lnTo>
                    <a:pt x="386411" y="710974"/>
                  </a:lnTo>
                  <a:lnTo>
                    <a:pt x="400211" y="700473"/>
                  </a:lnTo>
                  <a:lnTo>
                    <a:pt x="414011" y="690050"/>
                  </a:lnTo>
                  <a:lnTo>
                    <a:pt x="427812" y="679704"/>
                  </a:lnTo>
                  <a:lnTo>
                    <a:pt x="441612" y="669437"/>
                  </a:lnTo>
                  <a:lnTo>
                    <a:pt x="455413" y="659249"/>
                  </a:lnTo>
                  <a:lnTo>
                    <a:pt x="469213" y="649140"/>
                  </a:lnTo>
                  <a:lnTo>
                    <a:pt x="483013" y="639111"/>
                  </a:lnTo>
                  <a:lnTo>
                    <a:pt x="496814" y="629163"/>
                  </a:lnTo>
                  <a:lnTo>
                    <a:pt x="510614" y="619295"/>
                  </a:lnTo>
                  <a:lnTo>
                    <a:pt x="524414" y="609508"/>
                  </a:lnTo>
                  <a:lnTo>
                    <a:pt x="538215" y="599803"/>
                  </a:lnTo>
                  <a:lnTo>
                    <a:pt x="552015" y="590179"/>
                  </a:lnTo>
                  <a:lnTo>
                    <a:pt x="565816" y="580637"/>
                  </a:lnTo>
                  <a:lnTo>
                    <a:pt x="579616" y="571178"/>
                  </a:lnTo>
                  <a:lnTo>
                    <a:pt x="593416" y="561801"/>
                  </a:lnTo>
                  <a:lnTo>
                    <a:pt x="607217" y="552507"/>
                  </a:lnTo>
                  <a:lnTo>
                    <a:pt x="621017" y="543296"/>
                  </a:lnTo>
                  <a:lnTo>
                    <a:pt x="634818" y="534169"/>
                  </a:lnTo>
                  <a:lnTo>
                    <a:pt x="648618" y="525125"/>
                  </a:lnTo>
                  <a:lnTo>
                    <a:pt x="662418" y="516164"/>
                  </a:lnTo>
                  <a:lnTo>
                    <a:pt x="676219" y="507286"/>
                  </a:lnTo>
                  <a:lnTo>
                    <a:pt x="690019" y="498493"/>
                  </a:lnTo>
                  <a:lnTo>
                    <a:pt x="703820" y="489783"/>
                  </a:lnTo>
                  <a:lnTo>
                    <a:pt x="717620" y="481157"/>
                  </a:lnTo>
                  <a:lnTo>
                    <a:pt x="731420" y="472614"/>
                  </a:lnTo>
                  <a:lnTo>
                    <a:pt x="745221" y="464155"/>
                  </a:lnTo>
                  <a:lnTo>
                    <a:pt x="759021" y="455780"/>
                  </a:lnTo>
                  <a:lnTo>
                    <a:pt x="772822" y="447488"/>
                  </a:lnTo>
                  <a:lnTo>
                    <a:pt x="786622" y="439279"/>
                  </a:lnTo>
                  <a:lnTo>
                    <a:pt x="800422" y="431153"/>
                  </a:lnTo>
                  <a:lnTo>
                    <a:pt x="814223" y="423110"/>
                  </a:lnTo>
                  <a:lnTo>
                    <a:pt x="828023" y="415150"/>
                  </a:lnTo>
                  <a:lnTo>
                    <a:pt x="841824" y="407272"/>
                  </a:lnTo>
                  <a:lnTo>
                    <a:pt x="855624" y="399476"/>
                  </a:lnTo>
                  <a:lnTo>
                    <a:pt x="869424" y="391762"/>
                  </a:lnTo>
                  <a:lnTo>
                    <a:pt x="883225" y="384130"/>
                  </a:lnTo>
                  <a:lnTo>
                    <a:pt x="897025" y="376578"/>
                  </a:lnTo>
                  <a:lnTo>
                    <a:pt x="910826" y="369107"/>
                  </a:lnTo>
                  <a:lnTo>
                    <a:pt x="924626" y="361716"/>
                  </a:lnTo>
                  <a:lnTo>
                    <a:pt x="938426" y="354406"/>
                  </a:lnTo>
                  <a:lnTo>
                    <a:pt x="952227" y="347174"/>
                  </a:lnTo>
                  <a:lnTo>
                    <a:pt x="966027" y="340021"/>
                  </a:lnTo>
                  <a:lnTo>
                    <a:pt x="979827" y="332947"/>
                  </a:lnTo>
                  <a:lnTo>
                    <a:pt x="993628" y="325951"/>
                  </a:lnTo>
                  <a:lnTo>
                    <a:pt x="1007428" y="319032"/>
                  </a:lnTo>
                  <a:lnTo>
                    <a:pt x="1021229" y="312191"/>
                  </a:lnTo>
                  <a:lnTo>
                    <a:pt x="1035029" y="305425"/>
                  </a:lnTo>
                  <a:lnTo>
                    <a:pt x="1048829" y="298736"/>
                  </a:lnTo>
                  <a:lnTo>
                    <a:pt x="1062630" y="292122"/>
                  </a:lnTo>
                  <a:lnTo>
                    <a:pt x="1076430" y="285582"/>
                  </a:lnTo>
                  <a:lnTo>
                    <a:pt x="1090231" y="279117"/>
                  </a:lnTo>
                  <a:lnTo>
                    <a:pt x="1104031" y="272726"/>
                  </a:lnTo>
                  <a:lnTo>
                    <a:pt x="1117831" y="266408"/>
                  </a:lnTo>
                  <a:lnTo>
                    <a:pt x="1131632" y="260163"/>
                  </a:lnTo>
                  <a:lnTo>
                    <a:pt x="1145432" y="253990"/>
                  </a:lnTo>
                  <a:lnTo>
                    <a:pt x="1159233" y="247889"/>
                  </a:lnTo>
                  <a:lnTo>
                    <a:pt x="1173033" y="241859"/>
                  </a:lnTo>
                  <a:lnTo>
                    <a:pt x="1186833" y="235900"/>
                  </a:lnTo>
                  <a:lnTo>
                    <a:pt x="1200634" y="230011"/>
                  </a:lnTo>
                  <a:lnTo>
                    <a:pt x="1214434" y="224192"/>
                  </a:lnTo>
                  <a:lnTo>
                    <a:pt x="1228235" y="218443"/>
                  </a:lnTo>
                  <a:lnTo>
                    <a:pt x="1242035" y="212763"/>
                  </a:lnTo>
                  <a:lnTo>
                    <a:pt x="1255835" y="207151"/>
                  </a:lnTo>
                  <a:lnTo>
                    <a:pt x="1269636" y="201608"/>
                  </a:lnTo>
                  <a:lnTo>
                    <a:pt x="1283436" y="196133"/>
                  </a:lnTo>
                  <a:lnTo>
                    <a:pt x="1297237" y="190726"/>
                  </a:lnTo>
                  <a:lnTo>
                    <a:pt x="1311037" y="185386"/>
                  </a:lnTo>
                  <a:lnTo>
                    <a:pt x="1324837" y="180113"/>
                  </a:lnTo>
                  <a:lnTo>
                    <a:pt x="1338638" y="174907"/>
                  </a:lnTo>
                  <a:lnTo>
                    <a:pt x="1352438" y="169769"/>
                  </a:lnTo>
                  <a:lnTo>
                    <a:pt x="1366239" y="164697"/>
                  </a:lnTo>
                  <a:lnTo>
                    <a:pt x="1380039" y="159692"/>
                  </a:lnTo>
                  <a:lnTo>
                    <a:pt x="1393839" y="154753"/>
                  </a:lnTo>
                  <a:lnTo>
                    <a:pt x="1407640" y="149881"/>
                  </a:lnTo>
                  <a:lnTo>
                    <a:pt x="1421440" y="145076"/>
                  </a:lnTo>
                  <a:lnTo>
                    <a:pt x="1435241" y="140338"/>
                  </a:lnTo>
                  <a:lnTo>
                    <a:pt x="1449041" y="135666"/>
                  </a:lnTo>
                  <a:lnTo>
                    <a:pt x="1462841" y="131061"/>
                  </a:lnTo>
                  <a:lnTo>
                    <a:pt x="1476642" y="126524"/>
                  </a:lnTo>
                  <a:lnTo>
                    <a:pt x="1490442" y="122053"/>
                  </a:lnTo>
                  <a:lnTo>
                    <a:pt x="1504242" y="117648"/>
                  </a:lnTo>
                  <a:lnTo>
                    <a:pt x="1518043" y="113308"/>
                  </a:lnTo>
                  <a:lnTo>
                    <a:pt x="1531843" y="109032"/>
                  </a:lnTo>
                  <a:lnTo>
                    <a:pt x="1545644" y="104820"/>
                  </a:lnTo>
                  <a:lnTo>
                    <a:pt x="1559444" y="100672"/>
                  </a:lnTo>
                  <a:lnTo>
                    <a:pt x="1573244" y="96587"/>
                  </a:lnTo>
                  <a:lnTo>
                    <a:pt x="1587045" y="92564"/>
                  </a:lnTo>
                  <a:lnTo>
                    <a:pt x="1600845" y="88603"/>
                  </a:lnTo>
                  <a:lnTo>
                    <a:pt x="1614646" y="84705"/>
                  </a:lnTo>
                  <a:lnTo>
                    <a:pt x="1628446" y="80868"/>
                  </a:lnTo>
                  <a:lnTo>
                    <a:pt x="1642246" y="77094"/>
                  </a:lnTo>
                  <a:lnTo>
                    <a:pt x="1656047" y="73381"/>
                  </a:lnTo>
                  <a:lnTo>
                    <a:pt x="1669847" y="69730"/>
                  </a:lnTo>
                  <a:lnTo>
                    <a:pt x="1683648" y="66141"/>
                  </a:lnTo>
                  <a:lnTo>
                    <a:pt x="1697448" y="62615"/>
                  </a:lnTo>
                  <a:lnTo>
                    <a:pt x="1711248" y="59151"/>
                  </a:lnTo>
                  <a:lnTo>
                    <a:pt x="1725049" y="55752"/>
                  </a:lnTo>
                  <a:lnTo>
                    <a:pt x="1738849" y="52416"/>
                  </a:lnTo>
                  <a:lnTo>
                    <a:pt x="1752650" y="49147"/>
                  </a:lnTo>
                  <a:lnTo>
                    <a:pt x="1766450" y="45944"/>
                  </a:lnTo>
                  <a:lnTo>
                    <a:pt x="1780250" y="42810"/>
                  </a:lnTo>
                  <a:lnTo>
                    <a:pt x="1794051" y="39746"/>
                  </a:lnTo>
                  <a:lnTo>
                    <a:pt x="1807851" y="36754"/>
                  </a:lnTo>
                  <a:lnTo>
                    <a:pt x="1821652" y="33837"/>
                  </a:lnTo>
                  <a:lnTo>
                    <a:pt x="1835452" y="30997"/>
                  </a:lnTo>
                  <a:lnTo>
                    <a:pt x="1849252" y="28239"/>
                  </a:lnTo>
                  <a:lnTo>
                    <a:pt x="1863053" y="25565"/>
                  </a:lnTo>
                  <a:lnTo>
                    <a:pt x="1876853" y="22980"/>
                  </a:lnTo>
                  <a:lnTo>
                    <a:pt x="1890654" y="20489"/>
                  </a:lnTo>
                  <a:lnTo>
                    <a:pt x="1904454" y="18098"/>
                  </a:lnTo>
                  <a:lnTo>
                    <a:pt x="1918254" y="15813"/>
                  </a:lnTo>
                  <a:lnTo>
                    <a:pt x="1932055" y="13640"/>
                  </a:lnTo>
                  <a:lnTo>
                    <a:pt x="1945855" y="11587"/>
                  </a:lnTo>
                  <a:lnTo>
                    <a:pt x="1959655" y="9663"/>
                  </a:lnTo>
                  <a:lnTo>
                    <a:pt x="1973456" y="7878"/>
                  </a:lnTo>
                  <a:lnTo>
                    <a:pt x="1987256" y="6241"/>
                  </a:lnTo>
                  <a:lnTo>
                    <a:pt x="2001057" y="4764"/>
                  </a:lnTo>
                  <a:lnTo>
                    <a:pt x="2014857" y="3459"/>
                  </a:lnTo>
                  <a:lnTo>
                    <a:pt x="2028657" y="2339"/>
                  </a:lnTo>
                  <a:lnTo>
                    <a:pt x="2042458" y="1417"/>
                  </a:lnTo>
                  <a:lnTo>
                    <a:pt x="2056258" y="710"/>
                  </a:lnTo>
                  <a:lnTo>
                    <a:pt x="2070059" y="232"/>
                  </a:lnTo>
                  <a:lnTo>
                    <a:pt x="2083859" y="0"/>
                  </a:lnTo>
                  <a:lnTo>
                    <a:pt x="2097659" y="29"/>
                  </a:lnTo>
                  <a:lnTo>
                    <a:pt x="2111460" y="338"/>
                  </a:lnTo>
                  <a:lnTo>
                    <a:pt x="2125260" y="943"/>
                  </a:lnTo>
                  <a:lnTo>
                    <a:pt x="2139061" y="1862"/>
                  </a:lnTo>
                  <a:lnTo>
                    <a:pt x="2152861" y="3110"/>
                  </a:lnTo>
                  <a:lnTo>
                    <a:pt x="2166661" y="4704"/>
                  </a:lnTo>
                  <a:lnTo>
                    <a:pt x="2180462" y="6660"/>
                  </a:lnTo>
                  <a:lnTo>
                    <a:pt x="2194262" y="8989"/>
                  </a:lnTo>
                  <a:lnTo>
                    <a:pt x="2208063" y="11705"/>
                  </a:lnTo>
                  <a:lnTo>
                    <a:pt x="2221863" y="14819"/>
                  </a:lnTo>
                  <a:lnTo>
                    <a:pt x="2235663" y="18336"/>
                  </a:lnTo>
                  <a:lnTo>
                    <a:pt x="2249464" y="22265"/>
                  </a:lnTo>
                  <a:lnTo>
                    <a:pt x="2263264" y="26607"/>
                  </a:lnTo>
                  <a:lnTo>
                    <a:pt x="2277065" y="31364"/>
                  </a:lnTo>
                  <a:lnTo>
                    <a:pt x="2290865" y="36534"/>
                  </a:lnTo>
                  <a:lnTo>
                    <a:pt x="2304665" y="42111"/>
                  </a:lnTo>
                  <a:lnTo>
                    <a:pt x="2318466" y="48091"/>
                  </a:lnTo>
                  <a:lnTo>
                    <a:pt x="2332266" y="54462"/>
                  </a:lnTo>
                  <a:lnTo>
                    <a:pt x="2346067" y="61215"/>
                  </a:lnTo>
                  <a:lnTo>
                    <a:pt x="2359867" y="68337"/>
                  </a:lnTo>
                  <a:lnTo>
                    <a:pt x="2373667" y="75813"/>
                  </a:lnTo>
                  <a:lnTo>
                    <a:pt x="2387468" y="83628"/>
                  </a:lnTo>
                  <a:lnTo>
                    <a:pt x="2401268" y="91766"/>
                  </a:lnTo>
                  <a:lnTo>
                    <a:pt x="2415068" y="100211"/>
                  </a:lnTo>
                  <a:lnTo>
                    <a:pt x="2428869" y="108944"/>
                  </a:lnTo>
                  <a:lnTo>
                    <a:pt x="2442669" y="117950"/>
                  </a:lnTo>
                  <a:lnTo>
                    <a:pt x="2456470" y="127212"/>
                  </a:lnTo>
                  <a:lnTo>
                    <a:pt x="2470270" y="136713"/>
                  </a:lnTo>
                  <a:lnTo>
                    <a:pt x="2484070" y="146439"/>
                  </a:lnTo>
                  <a:lnTo>
                    <a:pt x="2497871" y="156373"/>
                  </a:lnTo>
                  <a:lnTo>
                    <a:pt x="2511671" y="166504"/>
                  </a:lnTo>
                  <a:lnTo>
                    <a:pt x="2525472" y="176816"/>
                  </a:lnTo>
                  <a:lnTo>
                    <a:pt x="2539272" y="187300"/>
                  </a:lnTo>
                  <a:lnTo>
                    <a:pt x="2553072" y="197943"/>
                  </a:lnTo>
                  <a:lnTo>
                    <a:pt x="2566873" y="208735"/>
                  </a:lnTo>
                  <a:lnTo>
                    <a:pt x="2580673" y="219669"/>
                  </a:lnTo>
                  <a:lnTo>
                    <a:pt x="2594474" y="230735"/>
                  </a:lnTo>
                  <a:lnTo>
                    <a:pt x="2608274" y="241926"/>
                  </a:lnTo>
                  <a:lnTo>
                    <a:pt x="2622074" y="253237"/>
                  </a:lnTo>
                  <a:lnTo>
                    <a:pt x="2635875" y="264657"/>
                  </a:lnTo>
                  <a:lnTo>
                    <a:pt x="2649675" y="276178"/>
                  </a:lnTo>
                  <a:lnTo>
                    <a:pt x="2663476" y="287792"/>
                  </a:lnTo>
                  <a:lnTo>
                    <a:pt x="2677276" y="299489"/>
                  </a:lnTo>
                  <a:lnTo>
                    <a:pt x="2691076" y="311264"/>
                  </a:lnTo>
                  <a:lnTo>
                    <a:pt x="2704877" y="323108"/>
                  </a:lnTo>
                  <a:lnTo>
                    <a:pt x="2718677" y="335017"/>
                  </a:lnTo>
                  <a:lnTo>
                    <a:pt x="2732478" y="346983"/>
                  </a:lnTo>
                  <a:lnTo>
                    <a:pt x="2746278" y="359003"/>
                  </a:lnTo>
                  <a:lnTo>
                    <a:pt x="2760078" y="371071"/>
                  </a:lnTo>
                  <a:lnTo>
                    <a:pt x="2773879" y="383182"/>
                  </a:lnTo>
                  <a:lnTo>
                    <a:pt x="2787679" y="395334"/>
                  </a:lnTo>
                  <a:lnTo>
                    <a:pt x="2801480" y="407521"/>
                  </a:lnTo>
                  <a:lnTo>
                    <a:pt x="2815280" y="419741"/>
                  </a:lnTo>
                  <a:lnTo>
                    <a:pt x="2829080" y="431991"/>
                  </a:lnTo>
                  <a:lnTo>
                    <a:pt x="2842881" y="444267"/>
                  </a:lnTo>
                  <a:lnTo>
                    <a:pt x="2856681" y="456568"/>
                  </a:lnTo>
                  <a:lnTo>
                    <a:pt x="2870482" y="468891"/>
                  </a:lnTo>
                  <a:lnTo>
                    <a:pt x="2884282" y="481234"/>
                  </a:lnTo>
                  <a:lnTo>
                    <a:pt x="2898082" y="493594"/>
                  </a:lnTo>
                  <a:lnTo>
                    <a:pt x="2911883" y="505972"/>
                  </a:lnTo>
                  <a:lnTo>
                    <a:pt x="2925683" y="518364"/>
                  </a:lnTo>
                  <a:lnTo>
                    <a:pt x="2939483" y="530769"/>
                  </a:lnTo>
                  <a:lnTo>
                    <a:pt x="2953284" y="543187"/>
                  </a:lnTo>
                  <a:lnTo>
                    <a:pt x="2967084" y="555615"/>
                  </a:lnTo>
                  <a:lnTo>
                    <a:pt x="2967084" y="555615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48686" y="1998440"/>
              <a:ext cx="2967084" cy="1044025"/>
            </a:xfrm>
            <a:custGeom>
              <a:avLst/>
              <a:pathLst>
                <a:path w="2967084" h="1044025">
                  <a:moveTo>
                    <a:pt x="0" y="765422"/>
                  </a:moveTo>
                  <a:lnTo>
                    <a:pt x="0" y="765422"/>
                  </a:lnTo>
                  <a:lnTo>
                    <a:pt x="13800" y="756849"/>
                  </a:lnTo>
                  <a:lnTo>
                    <a:pt x="27600" y="748335"/>
                  </a:lnTo>
                  <a:lnTo>
                    <a:pt x="41401" y="739878"/>
                  </a:lnTo>
                  <a:lnTo>
                    <a:pt x="55201" y="731476"/>
                  </a:lnTo>
                  <a:lnTo>
                    <a:pt x="69001" y="723130"/>
                  </a:lnTo>
                  <a:lnTo>
                    <a:pt x="82802" y="714838"/>
                  </a:lnTo>
                  <a:lnTo>
                    <a:pt x="96602" y="706599"/>
                  </a:lnTo>
                  <a:lnTo>
                    <a:pt x="110403" y="698412"/>
                  </a:lnTo>
                  <a:lnTo>
                    <a:pt x="124203" y="690276"/>
                  </a:lnTo>
                  <a:lnTo>
                    <a:pt x="138003" y="682189"/>
                  </a:lnTo>
                  <a:lnTo>
                    <a:pt x="151804" y="674150"/>
                  </a:lnTo>
                  <a:lnTo>
                    <a:pt x="165604" y="666158"/>
                  </a:lnTo>
                  <a:lnTo>
                    <a:pt x="179405" y="658211"/>
                  </a:lnTo>
                  <a:lnTo>
                    <a:pt x="193205" y="650308"/>
                  </a:lnTo>
                  <a:lnTo>
                    <a:pt x="207005" y="642448"/>
                  </a:lnTo>
                  <a:lnTo>
                    <a:pt x="220806" y="634628"/>
                  </a:lnTo>
                  <a:lnTo>
                    <a:pt x="234606" y="626848"/>
                  </a:lnTo>
                  <a:lnTo>
                    <a:pt x="248407" y="619105"/>
                  </a:lnTo>
                  <a:lnTo>
                    <a:pt x="262207" y="611399"/>
                  </a:lnTo>
                  <a:lnTo>
                    <a:pt x="276007" y="603727"/>
                  </a:lnTo>
                  <a:lnTo>
                    <a:pt x="289808" y="596088"/>
                  </a:lnTo>
                  <a:lnTo>
                    <a:pt x="303608" y="588481"/>
                  </a:lnTo>
                  <a:lnTo>
                    <a:pt x="317409" y="580903"/>
                  </a:lnTo>
                  <a:lnTo>
                    <a:pt x="331209" y="573355"/>
                  </a:lnTo>
                  <a:lnTo>
                    <a:pt x="345009" y="565833"/>
                  </a:lnTo>
                  <a:lnTo>
                    <a:pt x="358810" y="558336"/>
                  </a:lnTo>
                  <a:lnTo>
                    <a:pt x="372610" y="550864"/>
                  </a:lnTo>
                  <a:lnTo>
                    <a:pt x="386411" y="543414"/>
                  </a:lnTo>
                  <a:lnTo>
                    <a:pt x="400211" y="535986"/>
                  </a:lnTo>
                  <a:lnTo>
                    <a:pt x="414011" y="528577"/>
                  </a:lnTo>
                  <a:lnTo>
                    <a:pt x="427812" y="521187"/>
                  </a:lnTo>
                  <a:lnTo>
                    <a:pt x="441612" y="513815"/>
                  </a:lnTo>
                  <a:lnTo>
                    <a:pt x="455413" y="506460"/>
                  </a:lnTo>
                  <a:lnTo>
                    <a:pt x="469213" y="499120"/>
                  </a:lnTo>
                  <a:lnTo>
                    <a:pt x="483013" y="491794"/>
                  </a:lnTo>
                  <a:lnTo>
                    <a:pt x="496814" y="484483"/>
                  </a:lnTo>
                  <a:lnTo>
                    <a:pt x="510614" y="477184"/>
                  </a:lnTo>
                  <a:lnTo>
                    <a:pt x="524414" y="469897"/>
                  </a:lnTo>
                  <a:lnTo>
                    <a:pt x="538215" y="462621"/>
                  </a:lnTo>
                  <a:lnTo>
                    <a:pt x="552015" y="455357"/>
                  </a:lnTo>
                  <a:lnTo>
                    <a:pt x="565816" y="448103"/>
                  </a:lnTo>
                  <a:lnTo>
                    <a:pt x="579616" y="440859"/>
                  </a:lnTo>
                  <a:lnTo>
                    <a:pt x="593416" y="433626"/>
                  </a:lnTo>
                  <a:lnTo>
                    <a:pt x="607217" y="426402"/>
                  </a:lnTo>
                  <a:lnTo>
                    <a:pt x="621017" y="419188"/>
                  </a:lnTo>
                  <a:lnTo>
                    <a:pt x="634818" y="411984"/>
                  </a:lnTo>
                  <a:lnTo>
                    <a:pt x="648618" y="404791"/>
                  </a:lnTo>
                  <a:lnTo>
                    <a:pt x="662418" y="397607"/>
                  </a:lnTo>
                  <a:lnTo>
                    <a:pt x="676219" y="390435"/>
                  </a:lnTo>
                  <a:lnTo>
                    <a:pt x="690019" y="383274"/>
                  </a:lnTo>
                  <a:lnTo>
                    <a:pt x="703820" y="376126"/>
                  </a:lnTo>
                  <a:lnTo>
                    <a:pt x="717620" y="368990"/>
                  </a:lnTo>
                  <a:lnTo>
                    <a:pt x="731420" y="361868"/>
                  </a:lnTo>
                  <a:lnTo>
                    <a:pt x="745221" y="354762"/>
                  </a:lnTo>
                  <a:lnTo>
                    <a:pt x="759021" y="347671"/>
                  </a:lnTo>
                  <a:lnTo>
                    <a:pt x="772822" y="340597"/>
                  </a:lnTo>
                  <a:lnTo>
                    <a:pt x="786622" y="333543"/>
                  </a:lnTo>
                  <a:lnTo>
                    <a:pt x="800422" y="326508"/>
                  </a:lnTo>
                  <a:lnTo>
                    <a:pt x="814223" y="319495"/>
                  </a:lnTo>
                  <a:lnTo>
                    <a:pt x="828023" y="312506"/>
                  </a:lnTo>
                  <a:lnTo>
                    <a:pt x="841824" y="305542"/>
                  </a:lnTo>
                  <a:lnTo>
                    <a:pt x="855624" y="298606"/>
                  </a:lnTo>
                  <a:lnTo>
                    <a:pt x="869424" y="291699"/>
                  </a:lnTo>
                  <a:lnTo>
                    <a:pt x="883225" y="284824"/>
                  </a:lnTo>
                  <a:lnTo>
                    <a:pt x="897025" y="277982"/>
                  </a:lnTo>
                  <a:lnTo>
                    <a:pt x="910826" y="271177"/>
                  </a:lnTo>
                  <a:lnTo>
                    <a:pt x="924626" y="264410"/>
                  </a:lnTo>
                  <a:lnTo>
                    <a:pt x="938426" y="257684"/>
                  </a:lnTo>
                  <a:lnTo>
                    <a:pt x="952227" y="251002"/>
                  </a:lnTo>
                  <a:lnTo>
                    <a:pt x="966027" y="244366"/>
                  </a:lnTo>
                  <a:lnTo>
                    <a:pt x="979827" y="237779"/>
                  </a:lnTo>
                  <a:lnTo>
                    <a:pt x="993628" y="231243"/>
                  </a:lnTo>
                  <a:lnTo>
                    <a:pt x="1007428" y="224762"/>
                  </a:lnTo>
                  <a:lnTo>
                    <a:pt x="1021229" y="218338"/>
                  </a:lnTo>
                  <a:lnTo>
                    <a:pt x="1035029" y="211975"/>
                  </a:lnTo>
                  <a:lnTo>
                    <a:pt x="1048829" y="205674"/>
                  </a:lnTo>
                  <a:lnTo>
                    <a:pt x="1062630" y="199438"/>
                  </a:lnTo>
                  <a:lnTo>
                    <a:pt x="1076430" y="193271"/>
                  </a:lnTo>
                  <a:lnTo>
                    <a:pt x="1090231" y="187176"/>
                  </a:lnTo>
                  <a:lnTo>
                    <a:pt x="1104031" y="181154"/>
                  </a:lnTo>
                  <a:lnTo>
                    <a:pt x="1117831" y="175208"/>
                  </a:lnTo>
                  <a:lnTo>
                    <a:pt x="1131632" y="169342"/>
                  </a:lnTo>
                  <a:lnTo>
                    <a:pt x="1145432" y="163557"/>
                  </a:lnTo>
                  <a:lnTo>
                    <a:pt x="1159233" y="157857"/>
                  </a:lnTo>
                  <a:lnTo>
                    <a:pt x="1173033" y="152243"/>
                  </a:lnTo>
                  <a:lnTo>
                    <a:pt x="1186833" y="146718"/>
                  </a:lnTo>
                  <a:lnTo>
                    <a:pt x="1200634" y="141283"/>
                  </a:lnTo>
                  <a:lnTo>
                    <a:pt x="1214434" y="135942"/>
                  </a:lnTo>
                  <a:lnTo>
                    <a:pt x="1228235" y="130695"/>
                  </a:lnTo>
                  <a:lnTo>
                    <a:pt x="1242035" y="125545"/>
                  </a:lnTo>
                  <a:lnTo>
                    <a:pt x="1255835" y="120494"/>
                  </a:lnTo>
                  <a:lnTo>
                    <a:pt x="1269636" y="115542"/>
                  </a:lnTo>
                  <a:lnTo>
                    <a:pt x="1283436" y="110691"/>
                  </a:lnTo>
                  <a:lnTo>
                    <a:pt x="1297237" y="105943"/>
                  </a:lnTo>
                  <a:lnTo>
                    <a:pt x="1311037" y="101298"/>
                  </a:lnTo>
                  <a:lnTo>
                    <a:pt x="1324837" y="96757"/>
                  </a:lnTo>
                  <a:lnTo>
                    <a:pt x="1338638" y="92322"/>
                  </a:lnTo>
                  <a:lnTo>
                    <a:pt x="1352438" y="87993"/>
                  </a:lnTo>
                  <a:lnTo>
                    <a:pt x="1366239" y="83771"/>
                  </a:lnTo>
                  <a:lnTo>
                    <a:pt x="1380039" y="79656"/>
                  </a:lnTo>
                  <a:lnTo>
                    <a:pt x="1393839" y="75648"/>
                  </a:lnTo>
                  <a:lnTo>
                    <a:pt x="1407640" y="71747"/>
                  </a:lnTo>
                  <a:lnTo>
                    <a:pt x="1421440" y="67955"/>
                  </a:lnTo>
                  <a:lnTo>
                    <a:pt x="1435241" y="64271"/>
                  </a:lnTo>
                  <a:lnTo>
                    <a:pt x="1449041" y="60694"/>
                  </a:lnTo>
                  <a:lnTo>
                    <a:pt x="1462841" y="57226"/>
                  </a:lnTo>
                  <a:lnTo>
                    <a:pt x="1476642" y="53865"/>
                  </a:lnTo>
                  <a:lnTo>
                    <a:pt x="1490442" y="50611"/>
                  </a:lnTo>
                  <a:lnTo>
                    <a:pt x="1504242" y="47462"/>
                  </a:lnTo>
                  <a:lnTo>
                    <a:pt x="1518043" y="44418"/>
                  </a:lnTo>
                  <a:lnTo>
                    <a:pt x="1531843" y="41476"/>
                  </a:lnTo>
                  <a:lnTo>
                    <a:pt x="1545644" y="38636"/>
                  </a:lnTo>
                  <a:lnTo>
                    <a:pt x="1559444" y="35896"/>
                  </a:lnTo>
                  <a:lnTo>
                    <a:pt x="1573244" y="33255"/>
                  </a:lnTo>
                  <a:lnTo>
                    <a:pt x="1587045" y="30711"/>
                  </a:lnTo>
                  <a:lnTo>
                    <a:pt x="1600845" y="28265"/>
                  </a:lnTo>
                  <a:lnTo>
                    <a:pt x="1614646" y="25914"/>
                  </a:lnTo>
                  <a:lnTo>
                    <a:pt x="1628446" y="23658"/>
                  </a:lnTo>
                  <a:lnTo>
                    <a:pt x="1642246" y="21497"/>
                  </a:lnTo>
                  <a:lnTo>
                    <a:pt x="1656047" y="19430"/>
                  </a:lnTo>
                  <a:lnTo>
                    <a:pt x="1669847" y="17456"/>
                  </a:lnTo>
                  <a:lnTo>
                    <a:pt x="1683648" y="15576"/>
                  </a:lnTo>
                  <a:lnTo>
                    <a:pt x="1697448" y="13791"/>
                  </a:lnTo>
                  <a:lnTo>
                    <a:pt x="1711248" y="12100"/>
                  </a:lnTo>
                  <a:lnTo>
                    <a:pt x="1725049" y="10505"/>
                  </a:lnTo>
                  <a:lnTo>
                    <a:pt x="1738849" y="9008"/>
                  </a:lnTo>
                  <a:lnTo>
                    <a:pt x="1752650" y="7610"/>
                  </a:lnTo>
                  <a:lnTo>
                    <a:pt x="1766450" y="6314"/>
                  </a:lnTo>
                  <a:lnTo>
                    <a:pt x="1780250" y="5123"/>
                  </a:lnTo>
                  <a:lnTo>
                    <a:pt x="1794051" y="4040"/>
                  </a:lnTo>
                  <a:lnTo>
                    <a:pt x="1807851" y="3070"/>
                  </a:lnTo>
                  <a:lnTo>
                    <a:pt x="1821652" y="2219"/>
                  </a:lnTo>
                  <a:lnTo>
                    <a:pt x="1835452" y="1493"/>
                  </a:lnTo>
                  <a:lnTo>
                    <a:pt x="1849252" y="899"/>
                  </a:lnTo>
                  <a:lnTo>
                    <a:pt x="1863053" y="445"/>
                  </a:lnTo>
                  <a:lnTo>
                    <a:pt x="1876853" y="142"/>
                  </a:lnTo>
                  <a:lnTo>
                    <a:pt x="1890654" y="0"/>
                  </a:lnTo>
                  <a:lnTo>
                    <a:pt x="1904454" y="31"/>
                  </a:lnTo>
                  <a:lnTo>
                    <a:pt x="1918254" y="250"/>
                  </a:lnTo>
                  <a:lnTo>
                    <a:pt x="1932055" y="673"/>
                  </a:lnTo>
                  <a:lnTo>
                    <a:pt x="1945855" y="1318"/>
                  </a:lnTo>
                  <a:lnTo>
                    <a:pt x="1959655" y="2203"/>
                  </a:lnTo>
                  <a:lnTo>
                    <a:pt x="1973456" y="3351"/>
                  </a:lnTo>
                  <a:lnTo>
                    <a:pt x="1987256" y="4786"/>
                  </a:lnTo>
                  <a:lnTo>
                    <a:pt x="2001057" y="6533"/>
                  </a:lnTo>
                  <a:lnTo>
                    <a:pt x="2014857" y="8618"/>
                  </a:lnTo>
                  <a:lnTo>
                    <a:pt x="2028657" y="11072"/>
                  </a:lnTo>
                  <a:lnTo>
                    <a:pt x="2042458" y="13926"/>
                  </a:lnTo>
                  <a:lnTo>
                    <a:pt x="2056258" y="17209"/>
                  </a:lnTo>
                  <a:lnTo>
                    <a:pt x="2070059" y="20956"/>
                  </a:lnTo>
                  <a:lnTo>
                    <a:pt x="2083859" y="25197"/>
                  </a:lnTo>
                  <a:lnTo>
                    <a:pt x="2097659" y="29965"/>
                  </a:lnTo>
                  <a:lnTo>
                    <a:pt x="2111460" y="35289"/>
                  </a:lnTo>
                  <a:lnTo>
                    <a:pt x="2125260" y="41198"/>
                  </a:lnTo>
                  <a:lnTo>
                    <a:pt x="2139061" y="47717"/>
                  </a:lnTo>
                  <a:lnTo>
                    <a:pt x="2152861" y="54866"/>
                  </a:lnTo>
                  <a:lnTo>
                    <a:pt x="2166661" y="62662"/>
                  </a:lnTo>
                  <a:lnTo>
                    <a:pt x="2180462" y="71116"/>
                  </a:lnTo>
                  <a:lnTo>
                    <a:pt x="2194262" y="80235"/>
                  </a:lnTo>
                  <a:lnTo>
                    <a:pt x="2208063" y="90016"/>
                  </a:lnTo>
                  <a:lnTo>
                    <a:pt x="2221863" y="100455"/>
                  </a:lnTo>
                  <a:lnTo>
                    <a:pt x="2235663" y="111540"/>
                  </a:lnTo>
                  <a:lnTo>
                    <a:pt x="2249464" y="123252"/>
                  </a:lnTo>
                  <a:lnTo>
                    <a:pt x="2263264" y="135571"/>
                  </a:lnTo>
                  <a:lnTo>
                    <a:pt x="2277065" y="148470"/>
                  </a:lnTo>
                  <a:lnTo>
                    <a:pt x="2290865" y="161920"/>
                  </a:lnTo>
                  <a:lnTo>
                    <a:pt x="2304665" y="175889"/>
                  </a:lnTo>
                  <a:lnTo>
                    <a:pt x="2318466" y="190344"/>
                  </a:lnTo>
                  <a:lnTo>
                    <a:pt x="2332266" y="205251"/>
                  </a:lnTo>
                  <a:lnTo>
                    <a:pt x="2346067" y="220576"/>
                  </a:lnTo>
                  <a:lnTo>
                    <a:pt x="2359867" y="236284"/>
                  </a:lnTo>
                  <a:lnTo>
                    <a:pt x="2373667" y="252344"/>
                  </a:lnTo>
                  <a:lnTo>
                    <a:pt x="2387468" y="268722"/>
                  </a:lnTo>
                  <a:lnTo>
                    <a:pt x="2401268" y="285390"/>
                  </a:lnTo>
                  <a:lnTo>
                    <a:pt x="2415068" y="302319"/>
                  </a:lnTo>
                  <a:lnTo>
                    <a:pt x="2428869" y="319482"/>
                  </a:lnTo>
                  <a:lnTo>
                    <a:pt x="2442669" y="336856"/>
                  </a:lnTo>
                  <a:lnTo>
                    <a:pt x="2456470" y="354418"/>
                  </a:lnTo>
                  <a:lnTo>
                    <a:pt x="2470270" y="372147"/>
                  </a:lnTo>
                  <a:lnTo>
                    <a:pt x="2484070" y="390024"/>
                  </a:lnTo>
                  <a:lnTo>
                    <a:pt x="2497871" y="408032"/>
                  </a:lnTo>
                  <a:lnTo>
                    <a:pt x="2511671" y="426157"/>
                  </a:lnTo>
                  <a:lnTo>
                    <a:pt x="2525472" y="444383"/>
                  </a:lnTo>
                  <a:lnTo>
                    <a:pt x="2539272" y="462698"/>
                  </a:lnTo>
                  <a:lnTo>
                    <a:pt x="2553072" y="481090"/>
                  </a:lnTo>
                  <a:lnTo>
                    <a:pt x="2566873" y="499548"/>
                  </a:lnTo>
                  <a:lnTo>
                    <a:pt x="2580673" y="518064"/>
                  </a:lnTo>
                  <a:lnTo>
                    <a:pt x="2594474" y="536629"/>
                  </a:lnTo>
                  <a:lnTo>
                    <a:pt x="2608274" y="555235"/>
                  </a:lnTo>
                  <a:lnTo>
                    <a:pt x="2622074" y="573874"/>
                  </a:lnTo>
                  <a:lnTo>
                    <a:pt x="2635875" y="592543"/>
                  </a:lnTo>
                  <a:lnTo>
                    <a:pt x="2649675" y="611237"/>
                  </a:lnTo>
                  <a:lnTo>
                    <a:pt x="2663476" y="629953"/>
                  </a:lnTo>
                  <a:lnTo>
                    <a:pt x="2677276" y="648689"/>
                  </a:lnTo>
                  <a:lnTo>
                    <a:pt x="2691076" y="667442"/>
                  </a:lnTo>
                  <a:lnTo>
                    <a:pt x="2704877" y="686209"/>
                  </a:lnTo>
                  <a:lnTo>
                    <a:pt x="2718677" y="704988"/>
                  </a:lnTo>
                  <a:lnTo>
                    <a:pt x="2732478" y="723779"/>
                  </a:lnTo>
                  <a:lnTo>
                    <a:pt x="2746278" y="742580"/>
                  </a:lnTo>
                  <a:lnTo>
                    <a:pt x="2760078" y="761388"/>
                  </a:lnTo>
                  <a:lnTo>
                    <a:pt x="2773879" y="780204"/>
                  </a:lnTo>
                  <a:lnTo>
                    <a:pt x="2787679" y="799027"/>
                  </a:lnTo>
                  <a:lnTo>
                    <a:pt x="2801480" y="817854"/>
                  </a:lnTo>
                  <a:lnTo>
                    <a:pt x="2815280" y="836687"/>
                  </a:lnTo>
                  <a:lnTo>
                    <a:pt x="2829080" y="855523"/>
                  </a:lnTo>
                  <a:lnTo>
                    <a:pt x="2842881" y="874364"/>
                  </a:lnTo>
                  <a:lnTo>
                    <a:pt x="2856681" y="893207"/>
                  </a:lnTo>
                  <a:lnTo>
                    <a:pt x="2870482" y="912053"/>
                  </a:lnTo>
                  <a:lnTo>
                    <a:pt x="2884282" y="930901"/>
                  </a:lnTo>
                  <a:lnTo>
                    <a:pt x="2898082" y="949751"/>
                  </a:lnTo>
                  <a:lnTo>
                    <a:pt x="2911883" y="968603"/>
                  </a:lnTo>
                  <a:lnTo>
                    <a:pt x="2925683" y="987457"/>
                  </a:lnTo>
                  <a:lnTo>
                    <a:pt x="2939483" y="1006312"/>
                  </a:lnTo>
                  <a:lnTo>
                    <a:pt x="2953284" y="1025168"/>
                  </a:lnTo>
                  <a:lnTo>
                    <a:pt x="2967084" y="1044025"/>
                  </a:lnTo>
                  <a:lnTo>
                    <a:pt x="2967084" y="1044025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48686" y="2040996"/>
              <a:ext cx="2967084" cy="982648"/>
            </a:xfrm>
            <a:custGeom>
              <a:avLst/>
              <a:pathLst>
                <a:path w="2967084" h="982648">
                  <a:moveTo>
                    <a:pt x="0" y="982648"/>
                  </a:moveTo>
                  <a:lnTo>
                    <a:pt x="0" y="982648"/>
                  </a:lnTo>
                  <a:lnTo>
                    <a:pt x="13800" y="970275"/>
                  </a:lnTo>
                  <a:lnTo>
                    <a:pt x="27600" y="957962"/>
                  </a:lnTo>
                  <a:lnTo>
                    <a:pt x="41401" y="945708"/>
                  </a:lnTo>
                  <a:lnTo>
                    <a:pt x="55201" y="933514"/>
                  </a:lnTo>
                  <a:lnTo>
                    <a:pt x="69001" y="921381"/>
                  </a:lnTo>
                  <a:lnTo>
                    <a:pt x="82802" y="909309"/>
                  </a:lnTo>
                  <a:lnTo>
                    <a:pt x="96602" y="897298"/>
                  </a:lnTo>
                  <a:lnTo>
                    <a:pt x="110403" y="885349"/>
                  </a:lnTo>
                  <a:lnTo>
                    <a:pt x="124203" y="873462"/>
                  </a:lnTo>
                  <a:lnTo>
                    <a:pt x="138003" y="861638"/>
                  </a:lnTo>
                  <a:lnTo>
                    <a:pt x="151804" y="849877"/>
                  </a:lnTo>
                  <a:lnTo>
                    <a:pt x="165604" y="838180"/>
                  </a:lnTo>
                  <a:lnTo>
                    <a:pt x="179405" y="826547"/>
                  </a:lnTo>
                  <a:lnTo>
                    <a:pt x="193205" y="814978"/>
                  </a:lnTo>
                  <a:lnTo>
                    <a:pt x="207005" y="803475"/>
                  </a:lnTo>
                  <a:lnTo>
                    <a:pt x="220806" y="792037"/>
                  </a:lnTo>
                  <a:lnTo>
                    <a:pt x="234606" y="780666"/>
                  </a:lnTo>
                  <a:lnTo>
                    <a:pt x="248407" y="769360"/>
                  </a:lnTo>
                  <a:lnTo>
                    <a:pt x="262207" y="758122"/>
                  </a:lnTo>
                  <a:lnTo>
                    <a:pt x="276007" y="746951"/>
                  </a:lnTo>
                  <a:lnTo>
                    <a:pt x="289808" y="735848"/>
                  </a:lnTo>
                  <a:lnTo>
                    <a:pt x="303608" y="724813"/>
                  </a:lnTo>
                  <a:lnTo>
                    <a:pt x="317409" y="713847"/>
                  </a:lnTo>
                  <a:lnTo>
                    <a:pt x="331209" y="702951"/>
                  </a:lnTo>
                  <a:lnTo>
                    <a:pt x="345009" y="692124"/>
                  </a:lnTo>
                  <a:lnTo>
                    <a:pt x="358810" y="681368"/>
                  </a:lnTo>
                  <a:lnTo>
                    <a:pt x="372610" y="670682"/>
                  </a:lnTo>
                  <a:lnTo>
                    <a:pt x="386411" y="660068"/>
                  </a:lnTo>
                  <a:lnTo>
                    <a:pt x="400211" y="649525"/>
                  </a:lnTo>
                  <a:lnTo>
                    <a:pt x="414011" y="639055"/>
                  </a:lnTo>
                  <a:lnTo>
                    <a:pt x="427812" y="628657"/>
                  </a:lnTo>
                  <a:lnTo>
                    <a:pt x="441612" y="618333"/>
                  </a:lnTo>
                  <a:lnTo>
                    <a:pt x="455413" y="608082"/>
                  </a:lnTo>
                  <a:lnTo>
                    <a:pt x="469213" y="597906"/>
                  </a:lnTo>
                  <a:lnTo>
                    <a:pt x="483013" y="587805"/>
                  </a:lnTo>
                  <a:lnTo>
                    <a:pt x="496814" y="577779"/>
                  </a:lnTo>
                  <a:lnTo>
                    <a:pt x="510614" y="567829"/>
                  </a:lnTo>
                  <a:lnTo>
                    <a:pt x="524414" y="557955"/>
                  </a:lnTo>
                  <a:lnTo>
                    <a:pt x="538215" y="548158"/>
                  </a:lnTo>
                  <a:lnTo>
                    <a:pt x="552015" y="538439"/>
                  </a:lnTo>
                  <a:lnTo>
                    <a:pt x="565816" y="528798"/>
                  </a:lnTo>
                  <a:lnTo>
                    <a:pt x="579616" y="519236"/>
                  </a:lnTo>
                  <a:lnTo>
                    <a:pt x="593416" y="509752"/>
                  </a:lnTo>
                  <a:lnTo>
                    <a:pt x="607217" y="500349"/>
                  </a:lnTo>
                  <a:lnTo>
                    <a:pt x="621017" y="491026"/>
                  </a:lnTo>
                  <a:lnTo>
                    <a:pt x="634818" y="481783"/>
                  </a:lnTo>
                  <a:lnTo>
                    <a:pt x="648618" y="472622"/>
                  </a:lnTo>
                  <a:lnTo>
                    <a:pt x="662418" y="463543"/>
                  </a:lnTo>
                  <a:lnTo>
                    <a:pt x="676219" y="454547"/>
                  </a:lnTo>
                  <a:lnTo>
                    <a:pt x="690019" y="445634"/>
                  </a:lnTo>
                  <a:lnTo>
                    <a:pt x="703820" y="436804"/>
                  </a:lnTo>
                  <a:lnTo>
                    <a:pt x="717620" y="428059"/>
                  </a:lnTo>
                  <a:lnTo>
                    <a:pt x="731420" y="419398"/>
                  </a:lnTo>
                  <a:lnTo>
                    <a:pt x="745221" y="410823"/>
                  </a:lnTo>
                  <a:lnTo>
                    <a:pt x="759021" y="402333"/>
                  </a:lnTo>
                  <a:lnTo>
                    <a:pt x="772822" y="393930"/>
                  </a:lnTo>
                  <a:lnTo>
                    <a:pt x="786622" y="385614"/>
                  </a:lnTo>
                  <a:lnTo>
                    <a:pt x="800422" y="377385"/>
                  </a:lnTo>
                  <a:lnTo>
                    <a:pt x="814223" y="369244"/>
                  </a:lnTo>
                  <a:lnTo>
                    <a:pt x="828023" y="361192"/>
                  </a:lnTo>
                  <a:lnTo>
                    <a:pt x="841824" y="353228"/>
                  </a:lnTo>
                  <a:lnTo>
                    <a:pt x="855624" y="345354"/>
                  </a:lnTo>
                  <a:lnTo>
                    <a:pt x="869424" y="337570"/>
                  </a:lnTo>
                  <a:lnTo>
                    <a:pt x="883225" y="329876"/>
                  </a:lnTo>
                  <a:lnTo>
                    <a:pt x="897025" y="322272"/>
                  </a:lnTo>
                  <a:lnTo>
                    <a:pt x="910826" y="314760"/>
                  </a:lnTo>
                  <a:lnTo>
                    <a:pt x="924626" y="307339"/>
                  </a:lnTo>
                  <a:lnTo>
                    <a:pt x="938426" y="300009"/>
                  </a:lnTo>
                  <a:lnTo>
                    <a:pt x="952227" y="292772"/>
                  </a:lnTo>
                  <a:lnTo>
                    <a:pt x="966027" y="285627"/>
                  </a:lnTo>
                  <a:lnTo>
                    <a:pt x="979827" y="278575"/>
                  </a:lnTo>
                  <a:lnTo>
                    <a:pt x="993628" y="271616"/>
                  </a:lnTo>
                  <a:lnTo>
                    <a:pt x="1007428" y="264750"/>
                  </a:lnTo>
                  <a:lnTo>
                    <a:pt x="1021229" y="257977"/>
                  </a:lnTo>
                  <a:lnTo>
                    <a:pt x="1035029" y="251298"/>
                  </a:lnTo>
                  <a:lnTo>
                    <a:pt x="1048829" y="244712"/>
                  </a:lnTo>
                  <a:lnTo>
                    <a:pt x="1062630" y="238220"/>
                  </a:lnTo>
                  <a:lnTo>
                    <a:pt x="1076430" y="231822"/>
                  </a:lnTo>
                  <a:lnTo>
                    <a:pt x="1090231" y="225517"/>
                  </a:lnTo>
                  <a:lnTo>
                    <a:pt x="1104031" y="219307"/>
                  </a:lnTo>
                  <a:lnTo>
                    <a:pt x="1117831" y="213190"/>
                  </a:lnTo>
                  <a:lnTo>
                    <a:pt x="1131632" y="207167"/>
                  </a:lnTo>
                  <a:lnTo>
                    <a:pt x="1145432" y="201238"/>
                  </a:lnTo>
                  <a:lnTo>
                    <a:pt x="1159233" y="195402"/>
                  </a:lnTo>
                  <a:lnTo>
                    <a:pt x="1173033" y="189659"/>
                  </a:lnTo>
                  <a:lnTo>
                    <a:pt x="1186833" y="184010"/>
                  </a:lnTo>
                  <a:lnTo>
                    <a:pt x="1200634" y="178454"/>
                  </a:lnTo>
                  <a:lnTo>
                    <a:pt x="1214434" y="172990"/>
                  </a:lnTo>
                  <a:lnTo>
                    <a:pt x="1228235" y="167620"/>
                  </a:lnTo>
                  <a:lnTo>
                    <a:pt x="1242035" y="162341"/>
                  </a:lnTo>
                  <a:lnTo>
                    <a:pt x="1255835" y="157154"/>
                  </a:lnTo>
                  <a:lnTo>
                    <a:pt x="1269636" y="152060"/>
                  </a:lnTo>
                  <a:lnTo>
                    <a:pt x="1283436" y="147056"/>
                  </a:lnTo>
                  <a:lnTo>
                    <a:pt x="1297237" y="142143"/>
                  </a:lnTo>
                  <a:lnTo>
                    <a:pt x="1311037" y="137321"/>
                  </a:lnTo>
                  <a:lnTo>
                    <a:pt x="1324837" y="132590"/>
                  </a:lnTo>
                  <a:lnTo>
                    <a:pt x="1338638" y="127948"/>
                  </a:lnTo>
                  <a:lnTo>
                    <a:pt x="1352438" y="123395"/>
                  </a:lnTo>
                  <a:lnTo>
                    <a:pt x="1366239" y="118932"/>
                  </a:lnTo>
                  <a:lnTo>
                    <a:pt x="1380039" y="114557"/>
                  </a:lnTo>
                  <a:lnTo>
                    <a:pt x="1393839" y="110271"/>
                  </a:lnTo>
                  <a:lnTo>
                    <a:pt x="1407640" y="106072"/>
                  </a:lnTo>
                  <a:lnTo>
                    <a:pt x="1421440" y="101961"/>
                  </a:lnTo>
                  <a:lnTo>
                    <a:pt x="1435241" y="97937"/>
                  </a:lnTo>
                  <a:lnTo>
                    <a:pt x="1449041" y="94000"/>
                  </a:lnTo>
                  <a:lnTo>
                    <a:pt x="1462841" y="90150"/>
                  </a:lnTo>
                  <a:lnTo>
                    <a:pt x="1476642" y="86385"/>
                  </a:lnTo>
                  <a:lnTo>
                    <a:pt x="1490442" y="82705"/>
                  </a:lnTo>
                  <a:lnTo>
                    <a:pt x="1504242" y="79108"/>
                  </a:lnTo>
                  <a:lnTo>
                    <a:pt x="1518043" y="75593"/>
                  </a:lnTo>
                  <a:lnTo>
                    <a:pt x="1531843" y="72159"/>
                  </a:lnTo>
                  <a:lnTo>
                    <a:pt x="1545644" y="68803"/>
                  </a:lnTo>
                  <a:lnTo>
                    <a:pt x="1559444" y="65525"/>
                  </a:lnTo>
                  <a:lnTo>
                    <a:pt x="1573244" y="62324"/>
                  </a:lnTo>
                  <a:lnTo>
                    <a:pt x="1587045" y="59198"/>
                  </a:lnTo>
                  <a:lnTo>
                    <a:pt x="1600845" y="56147"/>
                  </a:lnTo>
                  <a:lnTo>
                    <a:pt x="1614646" y="53169"/>
                  </a:lnTo>
                  <a:lnTo>
                    <a:pt x="1628446" y="50264"/>
                  </a:lnTo>
                  <a:lnTo>
                    <a:pt x="1642246" y="47430"/>
                  </a:lnTo>
                  <a:lnTo>
                    <a:pt x="1656047" y="44668"/>
                  </a:lnTo>
                  <a:lnTo>
                    <a:pt x="1669847" y="41975"/>
                  </a:lnTo>
                  <a:lnTo>
                    <a:pt x="1683648" y="39353"/>
                  </a:lnTo>
                  <a:lnTo>
                    <a:pt x="1697448" y="36799"/>
                  </a:lnTo>
                  <a:lnTo>
                    <a:pt x="1711248" y="34315"/>
                  </a:lnTo>
                  <a:lnTo>
                    <a:pt x="1725049" y="31900"/>
                  </a:lnTo>
                  <a:lnTo>
                    <a:pt x="1738849" y="29554"/>
                  </a:lnTo>
                  <a:lnTo>
                    <a:pt x="1752650" y="27277"/>
                  </a:lnTo>
                  <a:lnTo>
                    <a:pt x="1766450" y="25070"/>
                  </a:lnTo>
                  <a:lnTo>
                    <a:pt x="1780250" y="22933"/>
                  </a:lnTo>
                  <a:lnTo>
                    <a:pt x="1794051" y="20867"/>
                  </a:lnTo>
                  <a:lnTo>
                    <a:pt x="1807851" y="18875"/>
                  </a:lnTo>
                  <a:lnTo>
                    <a:pt x="1821652" y="16956"/>
                  </a:lnTo>
                  <a:lnTo>
                    <a:pt x="1835452" y="15114"/>
                  </a:lnTo>
                  <a:lnTo>
                    <a:pt x="1849252" y="13351"/>
                  </a:lnTo>
                  <a:lnTo>
                    <a:pt x="1863053" y="11670"/>
                  </a:lnTo>
                  <a:lnTo>
                    <a:pt x="1876853" y="10074"/>
                  </a:lnTo>
                  <a:lnTo>
                    <a:pt x="1890654" y="8567"/>
                  </a:lnTo>
                  <a:lnTo>
                    <a:pt x="1904454" y="7155"/>
                  </a:lnTo>
                  <a:lnTo>
                    <a:pt x="1918254" y="5843"/>
                  </a:lnTo>
                  <a:lnTo>
                    <a:pt x="1932055" y="4637"/>
                  </a:lnTo>
                  <a:lnTo>
                    <a:pt x="1945855" y="3546"/>
                  </a:lnTo>
                  <a:lnTo>
                    <a:pt x="1959655" y="2579"/>
                  </a:lnTo>
                  <a:lnTo>
                    <a:pt x="1973456" y="1745"/>
                  </a:lnTo>
                  <a:lnTo>
                    <a:pt x="1987256" y="1056"/>
                  </a:lnTo>
                  <a:lnTo>
                    <a:pt x="2001057" y="525"/>
                  </a:lnTo>
                  <a:lnTo>
                    <a:pt x="2014857" y="167"/>
                  </a:lnTo>
                  <a:lnTo>
                    <a:pt x="2028657" y="0"/>
                  </a:lnTo>
                  <a:lnTo>
                    <a:pt x="2042458" y="40"/>
                  </a:lnTo>
                  <a:lnTo>
                    <a:pt x="2056258" y="309"/>
                  </a:lnTo>
                  <a:lnTo>
                    <a:pt x="2070059" y="831"/>
                  </a:lnTo>
                  <a:lnTo>
                    <a:pt x="2083859" y="1630"/>
                  </a:lnTo>
                  <a:lnTo>
                    <a:pt x="2097659" y="2733"/>
                  </a:lnTo>
                  <a:lnTo>
                    <a:pt x="2111460" y="4170"/>
                  </a:lnTo>
                  <a:lnTo>
                    <a:pt x="2125260" y="5973"/>
                  </a:lnTo>
                  <a:lnTo>
                    <a:pt x="2139061" y="8173"/>
                  </a:lnTo>
                  <a:lnTo>
                    <a:pt x="2152861" y="10806"/>
                  </a:lnTo>
                  <a:lnTo>
                    <a:pt x="2166661" y="13906"/>
                  </a:lnTo>
                  <a:lnTo>
                    <a:pt x="2180462" y="17509"/>
                  </a:lnTo>
                  <a:lnTo>
                    <a:pt x="2194262" y="21647"/>
                  </a:lnTo>
                  <a:lnTo>
                    <a:pt x="2208063" y="26356"/>
                  </a:lnTo>
                  <a:lnTo>
                    <a:pt x="2221863" y="31663"/>
                  </a:lnTo>
                  <a:lnTo>
                    <a:pt x="2235663" y="37597"/>
                  </a:lnTo>
                  <a:lnTo>
                    <a:pt x="2249464" y="44180"/>
                  </a:lnTo>
                  <a:lnTo>
                    <a:pt x="2263264" y="51429"/>
                  </a:lnTo>
                  <a:lnTo>
                    <a:pt x="2277065" y="59356"/>
                  </a:lnTo>
                  <a:lnTo>
                    <a:pt x="2290865" y="67965"/>
                  </a:lnTo>
                  <a:lnTo>
                    <a:pt x="2304665" y="77255"/>
                  </a:lnTo>
                  <a:lnTo>
                    <a:pt x="2318466" y="87218"/>
                  </a:lnTo>
                  <a:lnTo>
                    <a:pt x="2332266" y="97839"/>
                  </a:lnTo>
                  <a:lnTo>
                    <a:pt x="2346067" y="109099"/>
                  </a:lnTo>
                  <a:lnTo>
                    <a:pt x="2359867" y="120972"/>
                  </a:lnTo>
                  <a:lnTo>
                    <a:pt x="2373667" y="133429"/>
                  </a:lnTo>
                  <a:lnTo>
                    <a:pt x="2387468" y="146438"/>
                  </a:lnTo>
                  <a:lnTo>
                    <a:pt x="2401268" y="159962"/>
                  </a:lnTo>
                  <a:lnTo>
                    <a:pt x="2415068" y="173967"/>
                  </a:lnTo>
                  <a:lnTo>
                    <a:pt x="2428869" y="188415"/>
                  </a:lnTo>
                  <a:lnTo>
                    <a:pt x="2442669" y="203269"/>
                  </a:lnTo>
                  <a:lnTo>
                    <a:pt x="2456470" y="218493"/>
                  </a:lnTo>
                  <a:lnTo>
                    <a:pt x="2470270" y="234054"/>
                  </a:lnTo>
                  <a:lnTo>
                    <a:pt x="2484070" y="249919"/>
                  </a:lnTo>
                  <a:lnTo>
                    <a:pt x="2497871" y="266056"/>
                  </a:lnTo>
                  <a:lnTo>
                    <a:pt x="2511671" y="282437"/>
                  </a:lnTo>
                  <a:lnTo>
                    <a:pt x="2525472" y="299036"/>
                  </a:lnTo>
                  <a:lnTo>
                    <a:pt x="2539272" y="315828"/>
                  </a:lnTo>
                  <a:lnTo>
                    <a:pt x="2553072" y="332792"/>
                  </a:lnTo>
                  <a:lnTo>
                    <a:pt x="2566873" y="349908"/>
                  </a:lnTo>
                  <a:lnTo>
                    <a:pt x="2580673" y="367157"/>
                  </a:lnTo>
                  <a:lnTo>
                    <a:pt x="2594474" y="384523"/>
                  </a:lnTo>
                  <a:lnTo>
                    <a:pt x="2608274" y="401993"/>
                  </a:lnTo>
                  <a:lnTo>
                    <a:pt x="2622074" y="419553"/>
                  </a:lnTo>
                  <a:lnTo>
                    <a:pt x="2635875" y="437192"/>
                  </a:lnTo>
                  <a:lnTo>
                    <a:pt x="2649675" y="454900"/>
                  </a:lnTo>
                  <a:lnTo>
                    <a:pt x="2663476" y="472670"/>
                  </a:lnTo>
                  <a:lnTo>
                    <a:pt x="2677276" y="490493"/>
                  </a:lnTo>
                  <a:lnTo>
                    <a:pt x="2691076" y="508362"/>
                  </a:lnTo>
                  <a:lnTo>
                    <a:pt x="2704877" y="526272"/>
                  </a:lnTo>
                  <a:lnTo>
                    <a:pt x="2718677" y="544218"/>
                  </a:lnTo>
                  <a:lnTo>
                    <a:pt x="2732478" y="562195"/>
                  </a:lnTo>
                  <a:lnTo>
                    <a:pt x="2746278" y="580199"/>
                  </a:lnTo>
                  <a:lnTo>
                    <a:pt x="2760078" y="598226"/>
                  </a:lnTo>
                  <a:lnTo>
                    <a:pt x="2773879" y="616274"/>
                  </a:lnTo>
                  <a:lnTo>
                    <a:pt x="2787679" y="634340"/>
                  </a:lnTo>
                  <a:lnTo>
                    <a:pt x="2801480" y="652422"/>
                  </a:lnTo>
                  <a:lnTo>
                    <a:pt x="2815280" y="670518"/>
                  </a:lnTo>
                  <a:lnTo>
                    <a:pt x="2829080" y="688625"/>
                  </a:lnTo>
                  <a:lnTo>
                    <a:pt x="2842881" y="706743"/>
                  </a:lnTo>
                  <a:lnTo>
                    <a:pt x="2856681" y="724870"/>
                  </a:lnTo>
                  <a:lnTo>
                    <a:pt x="2870482" y="743005"/>
                  </a:lnTo>
                  <a:lnTo>
                    <a:pt x="2884282" y="761147"/>
                  </a:lnTo>
                  <a:lnTo>
                    <a:pt x="2898082" y="779294"/>
                  </a:lnTo>
                  <a:lnTo>
                    <a:pt x="2911883" y="797447"/>
                  </a:lnTo>
                  <a:lnTo>
                    <a:pt x="2925683" y="815605"/>
                  </a:lnTo>
                  <a:lnTo>
                    <a:pt x="2939483" y="833766"/>
                  </a:lnTo>
                  <a:lnTo>
                    <a:pt x="2953284" y="851932"/>
                  </a:lnTo>
                  <a:lnTo>
                    <a:pt x="2967084" y="870100"/>
                  </a:lnTo>
                  <a:lnTo>
                    <a:pt x="2967084" y="870100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48686" y="2017094"/>
              <a:ext cx="2967084" cy="616181"/>
            </a:xfrm>
            <a:custGeom>
              <a:avLst/>
              <a:pathLst>
                <a:path w="2967084" h="616181">
                  <a:moveTo>
                    <a:pt x="0" y="616181"/>
                  </a:moveTo>
                  <a:lnTo>
                    <a:pt x="0" y="616181"/>
                  </a:lnTo>
                  <a:lnTo>
                    <a:pt x="13800" y="608950"/>
                  </a:lnTo>
                  <a:lnTo>
                    <a:pt x="27600" y="601757"/>
                  </a:lnTo>
                  <a:lnTo>
                    <a:pt x="41401" y="594602"/>
                  </a:lnTo>
                  <a:lnTo>
                    <a:pt x="55201" y="587485"/>
                  </a:lnTo>
                  <a:lnTo>
                    <a:pt x="69001" y="580406"/>
                  </a:lnTo>
                  <a:lnTo>
                    <a:pt x="82802" y="573367"/>
                  </a:lnTo>
                  <a:lnTo>
                    <a:pt x="96602" y="566367"/>
                  </a:lnTo>
                  <a:lnTo>
                    <a:pt x="110403" y="559405"/>
                  </a:lnTo>
                  <a:lnTo>
                    <a:pt x="124203" y="552484"/>
                  </a:lnTo>
                  <a:lnTo>
                    <a:pt x="138003" y="545601"/>
                  </a:lnTo>
                  <a:lnTo>
                    <a:pt x="151804" y="538759"/>
                  </a:lnTo>
                  <a:lnTo>
                    <a:pt x="165604" y="531957"/>
                  </a:lnTo>
                  <a:lnTo>
                    <a:pt x="179405" y="525194"/>
                  </a:lnTo>
                  <a:lnTo>
                    <a:pt x="193205" y="518472"/>
                  </a:lnTo>
                  <a:lnTo>
                    <a:pt x="207005" y="511791"/>
                  </a:lnTo>
                  <a:lnTo>
                    <a:pt x="220806" y="505151"/>
                  </a:lnTo>
                  <a:lnTo>
                    <a:pt x="234606" y="498551"/>
                  </a:lnTo>
                  <a:lnTo>
                    <a:pt x="248407" y="491992"/>
                  </a:lnTo>
                  <a:lnTo>
                    <a:pt x="262207" y="485475"/>
                  </a:lnTo>
                  <a:lnTo>
                    <a:pt x="276007" y="478999"/>
                  </a:lnTo>
                  <a:lnTo>
                    <a:pt x="289808" y="472565"/>
                  </a:lnTo>
                  <a:lnTo>
                    <a:pt x="303608" y="466172"/>
                  </a:lnTo>
                  <a:lnTo>
                    <a:pt x="317409" y="459821"/>
                  </a:lnTo>
                  <a:lnTo>
                    <a:pt x="331209" y="453512"/>
                  </a:lnTo>
                  <a:lnTo>
                    <a:pt x="345009" y="447245"/>
                  </a:lnTo>
                  <a:lnTo>
                    <a:pt x="358810" y="441020"/>
                  </a:lnTo>
                  <a:lnTo>
                    <a:pt x="372610" y="434837"/>
                  </a:lnTo>
                  <a:lnTo>
                    <a:pt x="386411" y="428697"/>
                  </a:lnTo>
                  <a:lnTo>
                    <a:pt x="400211" y="422599"/>
                  </a:lnTo>
                  <a:lnTo>
                    <a:pt x="414011" y="416544"/>
                  </a:lnTo>
                  <a:lnTo>
                    <a:pt x="427812" y="410531"/>
                  </a:lnTo>
                  <a:lnTo>
                    <a:pt x="441612" y="404561"/>
                  </a:lnTo>
                  <a:lnTo>
                    <a:pt x="455413" y="398633"/>
                  </a:lnTo>
                  <a:lnTo>
                    <a:pt x="469213" y="392749"/>
                  </a:lnTo>
                  <a:lnTo>
                    <a:pt x="483013" y="386907"/>
                  </a:lnTo>
                  <a:lnTo>
                    <a:pt x="496814" y="381107"/>
                  </a:lnTo>
                  <a:lnTo>
                    <a:pt x="510614" y="375351"/>
                  </a:lnTo>
                  <a:lnTo>
                    <a:pt x="524414" y="369637"/>
                  </a:lnTo>
                  <a:lnTo>
                    <a:pt x="538215" y="363966"/>
                  </a:lnTo>
                  <a:lnTo>
                    <a:pt x="552015" y="358338"/>
                  </a:lnTo>
                  <a:lnTo>
                    <a:pt x="565816" y="352753"/>
                  </a:lnTo>
                  <a:lnTo>
                    <a:pt x="579616" y="347211"/>
                  </a:lnTo>
                  <a:lnTo>
                    <a:pt x="593416" y="341711"/>
                  </a:lnTo>
                  <a:lnTo>
                    <a:pt x="607217" y="336254"/>
                  </a:lnTo>
                  <a:lnTo>
                    <a:pt x="621017" y="330839"/>
                  </a:lnTo>
                  <a:lnTo>
                    <a:pt x="634818" y="325467"/>
                  </a:lnTo>
                  <a:lnTo>
                    <a:pt x="648618" y="320137"/>
                  </a:lnTo>
                  <a:lnTo>
                    <a:pt x="662418" y="314850"/>
                  </a:lnTo>
                  <a:lnTo>
                    <a:pt x="676219" y="309605"/>
                  </a:lnTo>
                  <a:lnTo>
                    <a:pt x="690019" y="304402"/>
                  </a:lnTo>
                  <a:lnTo>
                    <a:pt x="703820" y="299242"/>
                  </a:lnTo>
                  <a:lnTo>
                    <a:pt x="717620" y="294123"/>
                  </a:lnTo>
                  <a:lnTo>
                    <a:pt x="731420" y="289046"/>
                  </a:lnTo>
                  <a:lnTo>
                    <a:pt x="745221" y="284011"/>
                  </a:lnTo>
                  <a:lnTo>
                    <a:pt x="759021" y="279018"/>
                  </a:lnTo>
                  <a:lnTo>
                    <a:pt x="772822" y="274066"/>
                  </a:lnTo>
                  <a:lnTo>
                    <a:pt x="786622" y="269156"/>
                  </a:lnTo>
                  <a:lnTo>
                    <a:pt x="800422" y="264287"/>
                  </a:lnTo>
                  <a:lnTo>
                    <a:pt x="814223" y="259459"/>
                  </a:lnTo>
                  <a:lnTo>
                    <a:pt x="828023" y="254672"/>
                  </a:lnTo>
                  <a:lnTo>
                    <a:pt x="841824" y="249926"/>
                  </a:lnTo>
                  <a:lnTo>
                    <a:pt x="855624" y="245221"/>
                  </a:lnTo>
                  <a:lnTo>
                    <a:pt x="869424" y="240557"/>
                  </a:lnTo>
                  <a:lnTo>
                    <a:pt x="883225" y="235933"/>
                  </a:lnTo>
                  <a:lnTo>
                    <a:pt x="897025" y="231349"/>
                  </a:lnTo>
                  <a:lnTo>
                    <a:pt x="910826" y="226806"/>
                  </a:lnTo>
                  <a:lnTo>
                    <a:pt x="924626" y="222303"/>
                  </a:lnTo>
                  <a:lnTo>
                    <a:pt x="938426" y="217840"/>
                  </a:lnTo>
                  <a:lnTo>
                    <a:pt x="952227" y="213416"/>
                  </a:lnTo>
                  <a:lnTo>
                    <a:pt x="966027" y="209033"/>
                  </a:lnTo>
                  <a:lnTo>
                    <a:pt x="979827" y="204689"/>
                  </a:lnTo>
                  <a:lnTo>
                    <a:pt x="993628" y="200385"/>
                  </a:lnTo>
                  <a:lnTo>
                    <a:pt x="1007428" y="196120"/>
                  </a:lnTo>
                  <a:lnTo>
                    <a:pt x="1021229" y="191894"/>
                  </a:lnTo>
                  <a:lnTo>
                    <a:pt x="1035029" y="187708"/>
                  </a:lnTo>
                  <a:lnTo>
                    <a:pt x="1048829" y="183561"/>
                  </a:lnTo>
                  <a:lnTo>
                    <a:pt x="1062630" y="179454"/>
                  </a:lnTo>
                  <a:lnTo>
                    <a:pt x="1076430" y="175385"/>
                  </a:lnTo>
                  <a:lnTo>
                    <a:pt x="1090231" y="171356"/>
                  </a:lnTo>
                  <a:lnTo>
                    <a:pt x="1104031" y="167365"/>
                  </a:lnTo>
                  <a:lnTo>
                    <a:pt x="1117831" y="163414"/>
                  </a:lnTo>
                  <a:lnTo>
                    <a:pt x="1131632" y="159501"/>
                  </a:lnTo>
                  <a:lnTo>
                    <a:pt x="1145432" y="155628"/>
                  </a:lnTo>
                  <a:lnTo>
                    <a:pt x="1159233" y="151793"/>
                  </a:lnTo>
                  <a:lnTo>
                    <a:pt x="1173033" y="147998"/>
                  </a:lnTo>
                  <a:lnTo>
                    <a:pt x="1186833" y="144242"/>
                  </a:lnTo>
                  <a:lnTo>
                    <a:pt x="1200634" y="140525"/>
                  </a:lnTo>
                  <a:lnTo>
                    <a:pt x="1214434" y="136847"/>
                  </a:lnTo>
                  <a:lnTo>
                    <a:pt x="1228235" y="133209"/>
                  </a:lnTo>
                  <a:lnTo>
                    <a:pt x="1242035" y="129610"/>
                  </a:lnTo>
                  <a:lnTo>
                    <a:pt x="1255835" y="126051"/>
                  </a:lnTo>
                  <a:lnTo>
                    <a:pt x="1269636" y="122532"/>
                  </a:lnTo>
                  <a:lnTo>
                    <a:pt x="1283436" y="119052"/>
                  </a:lnTo>
                  <a:lnTo>
                    <a:pt x="1297237" y="115613"/>
                  </a:lnTo>
                  <a:lnTo>
                    <a:pt x="1311037" y="112214"/>
                  </a:lnTo>
                  <a:lnTo>
                    <a:pt x="1324837" y="108856"/>
                  </a:lnTo>
                  <a:lnTo>
                    <a:pt x="1338638" y="105539"/>
                  </a:lnTo>
                  <a:lnTo>
                    <a:pt x="1352438" y="102263"/>
                  </a:lnTo>
                  <a:lnTo>
                    <a:pt x="1366239" y="99028"/>
                  </a:lnTo>
                  <a:lnTo>
                    <a:pt x="1380039" y="95835"/>
                  </a:lnTo>
                  <a:lnTo>
                    <a:pt x="1393839" y="92684"/>
                  </a:lnTo>
                  <a:lnTo>
                    <a:pt x="1407640" y="89575"/>
                  </a:lnTo>
                  <a:lnTo>
                    <a:pt x="1421440" y="86510"/>
                  </a:lnTo>
                  <a:lnTo>
                    <a:pt x="1435241" y="83487"/>
                  </a:lnTo>
                  <a:lnTo>
                    <a:pt x="1449041" y="80509"/>
                  </a:lnTo>
                  <a:lnTo>
                    <a:pt x="1462841" y="77574"/>
                  </a:lnTo>
                  <a:lnTo>
                    <a:pt x="1476642" y="74685"/>
                  </a:lnTo>
                  <a:lnTo>
                    <a:pt x="1490442" y="71840"/>
                  </a:lnTo>
                  <a:lnTo>
                    <a:pt x="1504242" y="69039"/>
                  </a:lnTo>
                  <a:lnTo>
                    <a:pt x="1518043" y="66283"/>
                  </a:lnTo>
                  <a:lnTo>
                    <a:pt x="1531843" y="63571"/>
                  </a:lnTo>
                  <a:lnTo>
                    <a:pt x="1545644" y="60904"/>
                  </a:lnTo>
                  <a:lnTo>
                    <a:pt x="1559444" y="58281"/>
                  </a:lnTo>
                  <a:lnTo>
                    <a:pt x="1573244" y="55702"/>
                  </a:lnTo>
                  <a:lnTo>
                    <a:pt x="1587045" y="53168"/>
                  </a:lnTo>
                  <a:lnTo>
                    <a:pt x="1600845" y="50678"/>
                  </a:lnTo>
                  <a:lnTo>
                    <a:pt x="1614646" y="48234"/>
                  </a:lnTo>
                  <a:lnTo>
                    <a:pt x="1628446" y="45834"/>
                  </a:lnTo>
                  <a:lnTo>
                    <a:pt x="1642246" y="43480"/>
                  </a:lnTo>
                  <a:lnTo>
                    <a:pt x="1656047" y="41171"/>
                  </a:lnTo>
                  <a:lnTo>
                    <a:pt x="1669847" y="38908"/>
                  </a:lnTo>
                  <a:lnTo>
                    <a:pt x="1683648" y="36692"/>
                  </a:lnTo>
                  <a:lnTo>
                    <a:pt x="1697448" y="34522"/>
                  </a:lnTo>
                  <a:lnTo>
                    <a:pt x="1711248" y="32400"/>
                  </a:lnTo>
                  <a:lnTo>
                    <a:pt x="1725049" y="30326"/>
                  </a:lnTo>
                  <a:lnTo>
                    <a:pt x="1738849" y="28301"/>
                  </a:lnTo>
                  <a:lnTo>
                    <a:pt x="1752650" y="26326"/>
                  </a:lnTo>
                  <a:lnTo>
                    <a:pt x="1766450" y="24401"/>
                  </a:lnTo>
                  <a:lnTo>
                    <a:pt x="1780250" y="22529"/>
                  </a:lnTo>
                  <a:lnTo>
                    <a:pt x="1794051" y="20710"/>
                  </a:lnTo>
                  <a:lnTo>
                    <a:pt x="1807851" y="18946"/>
                  </a:lnTo>
                  <a:lnTo>
                    <a:pt x="1821652" y="17238"/>
                  </a:lnTo>
                  <a:lnTo>
                    <a:pt x="1835452" y="15589"/>
                  </a:lnTo>
                  <a:lnTo>
                    <a:pt x="1849252" y="14000"/>
                  </a:lnTo>
                  <a:lnTo>
                    <a:pt x="1863053" y="12475"/>
                  </a:lnTo>
                  <a:lnTo>
                    <a:pt x="1876853" y="11015"/>
                  </a:lnTo>
                  <a:lnTo>
                    <a:pt x="1890654" y="9624"/>
                  </a:lnTo>
                  <a:lnTo>
                    <a:pt x="1904454" y="8304"/>
                  </a:lnTo>
                  <a:lnTo>
                    <a:pt x="1918254" y="7061"/>
                  </a:lnTo>
                  <a:lnTo>
                    <a:pt x="1932055" y="5898"/>
                  </a:lnTo>
                  <a:lnTo>
                    <a:pt x="1945855" y="4820"/>
                  </a:lnTo>
                  <a:lnTo>
                    <a:pt x="1959655" y="3831"/>
                  </a:lnTo>
                  <a:lnTo>
                    <a:pt x="1973456" y="2939"/>
                  </a:lnTo>
                  <a:lnTo>
                    <a:pt x="1987256" y="2149"/>
                  </a:lnTo>
                  <a:lnTo>
                    <a:pt x="2001057" y="1468"/>
                  </a:lnTo>
                  <a:lnTo>
                    <a:pt x="2014857" y="904"/>
                  </a:lnTo>
                  <a:lnTo>
                    <a:pt x="2028657" y="465"/>
                  </a:lnTo>
                  <a:lnTo>
                    <a:pt x="2042458" y="162"/>
                  </a:lnTo>
                  <a:lnTo>
                    <a:pt x="2056258" y="3"/>
                  </a:lnTo>
                  <a:lnTo>
                    <a:pt x="2070059" y="0"/>
                  </a:lnTo>
                  <a:lnTo>
                    <a:pt x="2083859" y="164"/>
                  </a:lnTo>
                  <a:lnTo>
                    <a:pt x="2097659" y="509"/>
                  </a:lnTo>
                  <a:lnTo>
                    <a:pt x="2111460" y="1047"/>
                  </a:lnTo>
                  <a:lnTo>
                    <a:pt x="2125260" y="1794"/>
                  </a:lnTo>
                  <a:lnTo>
                    <a:pt x="2139061" y="2764"/>
                  </a:lnTo>
                  <a:lnTo>
                    <a:pt x="2152861" y="3974"/>
                  </a:lnTo>
                  <a:lnTo>
                    <a:pt x="2166661" y="5439"/>
                  </a:lnTo>
                  <a:lnTo>
                    <a:pt x="2180462" y="7177"/>
                  </a:lnTo>
                  <a:lnTo>
                    <a:pt x="2194262" y="9206"/>
                  </a:lnTo>
                  <a:lnTo>
                    <a:pt x="2208063" y="11543"/>
                  </a:lnTo>
                  <a:lnTo>
                    <a:pt x="2221863" y="14204"/>
                  </a:lnTo>
                  <a:lnTo>
                    <a:pt x="2235663" y="17208"/>
                  </a:lnTo>
                  <a:lnTo>
                    <a:pt x="2249464" y="20571"/>
                  </a:lnTo>
                  <a:lnTo>
                    <a:pt x="2263264" y="24309"/>
                  </a:lnTo>
                  <a:lnTo>
                    <a:pt x="2277065" y="28435"/>
                  </a:lnTo>
                  <a:lnTo>
                    <a:pt x="2290865" y="32962"/>
                  </a:lnTo>
                  <a:lnTo>
                    <a:pt x="2304665" y="37902"/>
                  </a:lnTo>
                  <a:lnTo>
                    <a:pt x="2318466" y="43264"/>
                  </a:lnTo>
                  <a:lnTo>
                    <a:pt x="2332266" y="49054"/>
                  </a:lnTo>
                  <a:lnTo>
                    <a:pt x="2346067" y="55276"/>
                  </a:lnTo>
                  <a:lnTo>
                    <a:pt x="2359867" y="61932"/>
                  </a:lnTo>
                  <a:lnTo>
                    <a:pt x="2373667" y="69020"/>
                  </a:lnTo>
                  <a:lnTo>
                    <a:pt x="2387468" y="76538"/>
                  </a:lnTo>
                  <a:lnTo>
                    <a:pt x="2401268" y="84479"/>
                  </a:lnTo>
                  <a:lnTo>
                    <a:pt x="2415068" y="92834"/>
                  </a:lnTo>
                  <a:lnTo>
                    <a:pt x="2428869" y="101591"/>
                  </a:lnTo>
                  <a:lnTo>
                    <a:pt x="2442669" y="110740"/>
                  </a:lnTo>
                  <a:lnTo>
                    <a:pt x="2456470" y="120263"/>
                  </a:lnTo>
                  <a:lnTo>
                    <a:pt x="2470270" y="130147"/>
                  </a:lnTo>
                  <a:lnTo>
                    <a:pt x="2484070" y="140372"/>
                  </a:lnTo>
                  <a:lnTo>
                    <a:pt x="2497871" y="150923"/>
                  </a:lnTo>
                  <a:lnTo>
                    <a:pt x="2511671" y="161779"/>
                  </a:lnTo>
                  <a:lnTo>
                    <a:pt x="2525472" y="172923"/>
                  </a:lnTo>
                  <a:lnTo>
                    <a:pt x="2539272" y="184335"/>
                  </a:lnTo>
                  <a:lnTo>
                    <a:pt x="2553072" y="195998"/>
                  </a:lnTo>
                  <a:lnTo>
                    <a:pt x="2566873" y="207893"/>
                  </a:lnTo>
                  <a:lnTo>
                    <a:pt x="2580673" y="220002"/>
                  </a:lnTo>
                  <a:lnTo>
                    <a:pt x="2594474" y="232309"/>
                  </a:lnTo>
                  <a:lnTo>
                    <a:pt x="2608274" y="244798"/>
                  </a:lnTo>
                  <a:lnTo>
                    <a:pt x="2622074" y="257454"/>
                  </a:lnTo>
                  <a:lnTo>
                    <a:pt x="2635875" y="270262"/>
                  </a:lnTo>
                  <a:lnTo>
                    <a:pt x="2649675" y="283209"/>
                  </a:lnTo>
                  <a:lnTo>
                    <a:pt x="2663476" y="296283"/>
                  </a:lnTo>
                  <a:lnTo>
                    <a:pt x="2677276" y="309472"/>
                  </a:lnTo>
                  <a:lnTo>
                    <a:pt x="2691076" y="322767"/>
                  </a:lnTo>
                  <a:lnTo>
                    <a:pt x="2704877" y="336156"/>
                  </a:lnTo>
                  <a:lnTo>
                    <a:pt x="2718677" y="349632"/>
                  </a:lnTo>
                  <a:lnTo>
                    <a:pt x="2732478" y="363186"/>
                  </a:lnTo>
                  <a:lnTo>
                    <a:pt x="2746278" y="376810"/>
                  </a:lnTo>
                  <a:lnTo>
                    <a:pt x="2760078" y="390498"/>
                  </a:lnTo>
                  <a:lnTo>
                    <a:pt x="2773879" y="404244"/>
                  </a:lnTo>
                  <a:lnTo>
                    <a:pt x="2787679" y="418041"/>
                  </a:lnTo>
                  <a:lnTo>
                    <a:pt x="2801480" y="431885"/>
                  </a:lnTo>
                  <a:lnTo>
                    <a:pt x="2815280" y="445770"/>
                  </a:lnTo>
                  <a:lnTo>
                    <a:pt x="2829080" y="459694"/>
                  </a:lnTo>
                  <a:lnTo>
                    <a:pt x="2842881" y="473651"/>
                  </a:lnTo>
                  <a:lnTo>
                    <a:pt x="2856681" y="487639"/>
                  </a:lnTo>
                  <a:lnTo>
                    <a:pt x="2870482" y="501654"/>
                  </a:lnTo>
                  <a:lnTo>
                    <a:pt x="2884282" y="515694"/>
                  </a:lnTo>
                  <a:lnTo>
                    <a:pt x="2898082" y="529756"/>
                  </a:lnTo>
                  <a:lnTo>
                    <a:pt x="2911883" y="543838"/>
                  </a:lnTo>
                  <a:lnTo>
                    <a:pt x="2925683" y="557938"/>
                  </a:lnTo>
                  <a:lnTo>
                    <a:pt x="2939483" y="572053"/>
                  </a:lnTo>
                  <a:lnTo>
                    <a:pt x="2953284" y="586183"/>
                  </a:lnTo>
                  <a:lnTo>
                    <a:pt x="2967084" y="600326"/>
                  </a:lnTo>
                  <a:lnTo>
                    <a:pt x="2967084" y="600326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646161" y="3444909"/>
              <a:ext cx="39020" cy="3902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739800" y="3441945"/>
              <a:ext cx="44949" cy="44949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829826" y="3435368"/>
              <a:ext cx="58103" cy="5810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31083" y="3440023"/>
              <a:ext cx="48793" cy="4879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034346" y="3446683"/>
              <a:ext cx="35473" cy="3547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22202" y="3437936"/>
              <a:ext cx="52967" cy="5296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229175" y="3448306"/>
              <a:ext cx="32227" cy="3222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12975" y="3435503"/>
              <a:ext cx="57832" cy="578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17426" y="3443352"/>
              <a:ext cx="42135" cy="4213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15338" y="3444660"/>
              <a:ext cx="39518" cy="3951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13307" y="3446027"/>
              <a:ext cx="36785" cy="3678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05671" y="2503234"/>
              <a:ext cx="45262" cy="4526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92199" y="2395091"/>
              <a:ext cx="65411" cy="6541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83657" y="2464966"/>
              <a:ext cx="75702" cy="7570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983778" y="2398625"/>
              <a:ext cx="68664" cy="6866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81017" y="2352686"/>
              <a:ext cx="67392" cy="6739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80340" y="2288796"/>
              <a:ext cx="61952" cy="6195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73171" y="2254201"/>
              <a:ext cx="69495" cy="6949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371244" y="2202497"/>
              <a:ext cx="66555" cy="6655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459767" y="2155429"/>
              <a:ext cx="82714" cy="8271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560045" y="2179687"/>
              <a:ext cx="75364" cy="7536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48090" y="2124419"/>
              <a:ext cx="92479" cy="92479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48766" y="2149694"/>
              <a:ext cx="84333" cy="8433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40006" y="2155054"/>
              <a:ext cx="95059" cy="95059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35036" y="2204627"/>
              <a:ext cx="98204" cy="9820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035840" y="2247198"/>
              <a:ext cx="89802" cy="8980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141915" y="2349627"/>
              <a:ext cx="70858" cy="7085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240929" y="2359646"/>
              <a:ext cx="66035" cy="6603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320816" y="2393697"/>
              <a:ext cx="99467" cy="9946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413883" y="2432554"/>
              <a:ext cx="106538" cy="10653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521183" y="2459379"/>
              <a:ext cx="85143" cy="8514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625354" y="2550697"/>
              <a:ext cx="70007" cy="7000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654092" y="3452840"/>
              <a:ext cx="23159" cy="23159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44200" y="3446345"/>
              <a:ext cx="36148" cy="3614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835108" y="3440651"/>
              <a:ext cx="47538" cy="4753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33498" y="3442438"/>
              <a:ext cx="43963" cy="4396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032572" y="3444909"/>
              <a:ext cx="39020" cy="390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23278" y="2759603"/>
              <a:ext cx="50814" cy="5081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225529" y="3444660"/>
              <a:ext cx="39518" cy="3951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313834" y="2813168"/>
              <a:ext cx="56113" cy="5611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12195" y="2559024"/>
              <a:ext cx="52597" cy="5259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09795" y="2487227"/>
              <a:ext cx="50602" cy="50602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07547" y="2401240"/>
              <a:ext cx="48304" cy="4830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97657" y="2417776"/>
              <a:ext cx="61289" cy="61289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787166" y="2401987"/>
              <a:ext cx="75477" cy="7547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79519" y="2311206"/>
              <a:ext cx="83977" cy="8397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75788" y="2332061"/>
              <a:ext cx="84645" cy="84645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073781" y="2290408"/>
              <a:ext cx="81865" cy="81865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173863" y="2315516"/>
              <a:ext cx="74906" cy="7490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66541" y="2305718"/>
              <a:ext cx="82756" cy="8275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362895" y="2262856"/>
              <a:ext cx="83252" cy="83252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459215" y="2241495"/>
              <a:ext cx="83818" cy="8381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552141" y="2226198"/>
              <a:ext cx="91173" cy="9117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641153" y="2176739"/>
              <a:ext cx="106354" cy="10635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746437" y="2174138"/>
              <a:ext cx="88992" cy="88992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833841" y="2174148"/>
              <a:ext cx="107389" cy="107389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29311" y="2187724"/>
              <a:ext cx="109654" cy="10965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032385" y="2207152"/>
              <a:ext cx="96711" cy="9671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138920" y="2242582"/>
              <a:ext cx="76846" cy="7684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234097" y="2304045"/>
              <a:ext cx="79699" cy="79699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314731" y="2372984"/>
              <a:ext cx="111636" cy="11163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10100" y="2432119"/>
              <a:ext cx="114104" cy="11410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514194" y="2488922"/>
              <a:ext cx="99121" cy="991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21645" y="2548171"/>
              <a:ext cx="77424" cy="7742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639188" y="3437936"/>
              <a:ext cx="52967" cy="5296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736166" y="3438310"/>
              <a:ext cx="52218" cy="5221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828753" y="3434295"/>
              <a:ext cx="60249" cy="6024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927055" y="3435994"/>
              <a:ext cx="56851" cy="5685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032085" y="3444422"/>
              <a:ext cx="39995" cy="3999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22673" y="3438407"/>
              <a:ext cx="52025" cy="5202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226595" y="3445726"/>
              <a:ext cx="37386" cy="37386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312975" y="3435503"/>
              <a:ext cx="57832" cy="5783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16685" y="3442610"/>
              <a:ext cx="43618" cy="4361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515099" y="3444422"/>
              <a:ext cx="39995" cy="3999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12721" y="2601874"/>
              <a:ext cx="37957" cy="3795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707640" y="2551093"/>
              <a:ext cx="41323" cy="4132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94604" y="2324622"/>
              <a:ext cx="60602" cy="6060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884710" y="2423361"/>
              <a:ext cx="73596" cy="73596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983778" y="2418758"/>
              <a:ext cx="68664" cy="6866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82711" y="2375273"/>
              <a:ext cx="64004" cy="6400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181432" y="2308271"/>
              <a:ext cx="59767" cy="5976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273283" y="2299360"/>
              <a:ext cx="69271" cy="6927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368617" y="2284415"/>
              <a:ext cx="71809" cy="7180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62054" y="2220651"/>
              <a:ext cx="78139" cy="7813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56183" y="2264499"/>
              <a:ext cx="83088" cy="8308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649850" y="2209736"/>
              <a:ext cx="88959" cy="8895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748285" y="2202930"/>
              <a:ext cx="85295" cy="8529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836422" y="2149559"/>
              <a:ext cx="102227" cy="10222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932651" y="2201606"/>
              <a:ext cx="102973" cy="10297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34913" y="2188227"/>
              <a:ext cx="91655" cy="9165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38788" y="2199740"/>
              <a:ext cx="77111" cy="7711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235657" y="2175299"/>
              <a:ext cx="76579" cy="7657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321411" y="2267791"/>
              <a:ext cx="98275" cy="9827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413709" y="2329124"/>
              <a:ext cx="106885" cy="10688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17171" y="2369909"/>
              <a:ext cx="93168" cy="9316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24453" y="2478423"/>
              <a:ext cx="71809" cy="7180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645445" y="3444192"/>
              <a:ext cx="40454" cy="4045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741826" y="3443971"/>
              <a:ext cx="40896" cy="40896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835376" y="3440918"/>
              <a:ext cx="47002" cy="47002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937406" y="3446345"/>
              <a:ext cx="36148" cy="3614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037676" y="3450012"/>
              <a:ext cx="28814" cy="2881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129707" y="3445441"/>
              <a:ext cx="37957" cy="3795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235429" y="3454560"/>
              <a:ext cx="19718" cy="1971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321664" y="3444192"/>
              <a:ext cx="40454" cy="4045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17233" y="3443158"/>
              <a:ext cx="42522" cy="42522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511733" y="3441056"/>
              <a:ext cx="46727" cy="4672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612449" y="3445169"/>
              <a:ext cx="38501" cy="3850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09052" y="2510775"/>
              <a:ext cx="38501" cy="3850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93768" y="2386267"/>
              <a:ext cx="62274" cy="6227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90478" y="2432769"/>
              <a:ext cx="62060" cy="6206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987410" y="2376319"/>
              <a:ext cx="61401" cy="6140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85332" y="2278210"/>
              <a:ext cx="58762" cy="58762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182537" y="2286414"/>
              <a:ext cx="57558" cy="5755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276213" y="2281946"/>
              <a:ext cx="63411" cy="6341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371460" y="2203591"/>
              <a:ext cx="66123" cy="66123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62206" y="2167031"/>
              <a:ext cx="77835" cy="77835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571153" y="2113549"/>
              <a:ext cx="53148" cy="5314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657906" y="2082986"/>
              <a:ext cx="72848" cy="7284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757528" y="2157202"/>
              <a:ext cx="66810" cy="6681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853880" y="2062814"/>
              <a:ext cx="67310" cy="6731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945635" y="2009532"/>
              <a:ext cx="77005" cy="77005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048594" y="2062853"/>
              <a:ext cx="64294" cy="6429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159607" y="2016423"/>
              <a:ext cx="35473" cy="35473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246516" y="2079433"/>
              <a:ext cx="54861" cy="5486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339904" y="2157203"/>
              <a:ext cx="61289" cy="6128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427932" y="2107126"/>
              <a:ext cx="78440" cy="7844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528017" y="2154301"/>
              <a:ext cx="71474" cy="7147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633258" y="2177314"/>
              <a:ext cx="54198" cy="5419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633621" y="3432369"/>
              <a:ext cx="64101" cy="6410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727056" y="3429201"/>
              <a:ext cx="70437" cy="7043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813110" y="3418652"/>
              <a:ext cx="91535" cy="9153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912205" y="3421145"/>
              <a:ext cx="86549" cy="8654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014923" y="3427259"/>
              <a:ext cx="74320" cy="7432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109491" y="3425224"/>
              <a:ext cx="78390" cy="7839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220539" y="3439670"/>
              <a:ext cx="49498" cy="4949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306154" y="3428682"/>
              <a:ext cx="71474" cy="7147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408489" y="2757325"/>
              <a:ext cx="60009" cy="6000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07913" y="3437236"/>
              <a:ext cx="54366" cy="5436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598086" y="2818567"/>
              <a:ext cx="67227" cy="6722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696300" y="2623590"/>
              <a:ext cx="64004" cy="6400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795021" y="2485292"/>
              <a:ext cx="59767" cy="5976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889603" y="2524523"/>
              <a:ext cx="63809" cy="6380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983252" y="2492520"/>
              <a:ext cx="69716" cy="6971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073398" y="2432330"/>
              <a:ext cx="82631" cy="8263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70756" y="2359299"/>
              <a:ext cx="81119" cy="8111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261110" y="2301061"/>
              <a:ext cx="93617" cy="9361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365426" y="2177578"/>
              <a:ext cx="78190" cy="7819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453849" y="2144185"/>
              <a:ext cx="94551" cy="9455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553497" y="2144897"/>
              <a:ext cx="88460" cy="884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46707" y="2127163"/>
              <a:ext cx="95244" cy="9524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741383" y="2059097"/>
              <a:ext cx="99098" cy="9909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834741" y="2069315"/>
              <a:ext cx="105588" cy="10558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927723" y="2046607"/>
              <a:ext cx="112830" cy="11283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028309" y="2051505"/>
              <a:ext cx="104862" cy="10486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136325" y="2036702"/>
              <a:ext cx="82037" cy="8203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236757" y="2078778"/>
              <a:ext cx="74379" cy="7437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321105" y="2097512"/>
              <a:ext cx="98889" cy="9888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422347" y="2150298"/>
              <a:ext cx="89610" cy="8961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520625" y="2230576"/>
              <a:ext cx="86259" cy="8625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625987" y="2350832"/>
              <a:ext cx="68741" cy="6874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739971" y="2167224"/>
              <a:ext cx="33977" cy="3397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636036" y="3434784"/>
              <a:ext cx="59271" cy="5927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729569" y="3431714"/>
              <a:ext cx="65411" cy="6541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811441" y="3416983"/>
              <a:ext cx="94873" cy="9487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911833" y="3420772"/>
              <a:ext cx="87295" cy="8729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015224" y="3427560"/>
              <a:ext cx="73718" cy="7371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111204" y="3426938"/>
              <a:ext cx="74964" cy="7496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223307" y="3442438"/>
              <a:ext cx="43963" cy="4396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310915" y="3433444"/>
              <a:ext cx="61952" cy="6195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09049" y="3434974"/>
              <a:ext cx="58890" cy="5889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07192" y="3436515"/>
              <a:ext cx="55809" cy="5580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98422" y="2904732"/>
              <a:ext cx="66555" cy="665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90878" y="2580670"/>
              <a:ext cx="74848" cy="7484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793453" y="2550708"/>
              <a:ext cx="62903" cy="6290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885340" y="2497890"/>
              <a:ext cx="72335" cy="723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978669" y="2476302"/>
              <a:ext cx="78883" cy="7888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068946" y="2405739"/>
              <a:ext cx="91535" cy="915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164846" y="2376119"/>
              <a:ext cx="92940" cy="9294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255124" y="2315443"/>
              <a:ext cx="105588" cy="10558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354640" y="2301365"/>
              <a:ext cx="99763" cy="9976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448917" y="2231419"/>
              <a:ext cx="104415" cy="10441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546910" y="2196369"/>
              <a:ext cx="101635" cy="1016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644596" y="2179324"/>
              <a:ext cx="99467" cy="9946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39252" y="2150081"/>
              <a:ext cx="103360" cy="10336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828833" y="2115579"/>
              <a:ext cx="117405" cy="11740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28030" y="2091619"/>
              <a:ext cx="112215" cy="11221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033492" y="2109213"/>
              <a:ext cx="94496" cy="9449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132363" y="2098405"/>
              <a:ext cx="89961" cy="8996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234263" y="2059949"/>
              <a:ext cx="79366" cy="7936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321459" y="2089339"/>
              <a:ext cx="98180" cy="9818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421205" y="2130162"/>
              <a:ext cx="91893" cy="9189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521432" y="2196137"/>
              <a:ext cx="84645" cy="8464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616675" y="2254183"/>
              <a:ext cx="87365" cy="8736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734176" y="2342338"/>
              <a:ext cx="45568" cy="4556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640058" y="3438805"/>
              <a:ext cx="51228" cy="5122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737300" y="3439445"/>
              <a:ext cx="49950" cy="4995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838429" y="3443971"/>
              <a:ext cx="40896" cy="4089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34612" y="3443552"/>
              <a:ext cx="41736" cy="4173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031635" y="3443971"/>
              <a:ext cx="40896" cy="4089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133075" y="3448809"/>
              <a:ext cx="31220" cy="3122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235429" y="3454560"/>
              <a:ext cx="19718" cy="1971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321664" y="3444192"/>
              <a:ext cx="40454" cy="4045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417426" y="3443352"/>
              <a:ext cx="42135" cy="4213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512163" y="2704181"/>
              <a:ext cx="45867" cy="4586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597841" y="2636667"/>
              <a:ext cx="67717" cy="6771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693155" y="2406931"/>
              <a:ext cx="70294" cy="7029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786805" y="2400593"/>
              <a:ext cx="76199" cy="7619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883940" y="2253670"/>
              <a:ext cx="75136" cy="7513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982107" y="2138377"/>
              <a:ext cx="72008" cy="7200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075669" y="2146881"/>
              <a:ext cx="78089" cy="7808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169268" y="2092261"/>
              <a:ext cx="84096" cy="8409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258721" y="2134006"/>
              <a:ext cx="98394" cy="9839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357491" y="2103363"/>
              <a:ext cx="94060" cy="9406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456761" y="2048480"/>
              <a:ext cx="88727" cy="8872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559093" y="2007098"/>
              <a:ext cx="77268" cy="7726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650083" y="2031375"/>
              <a:ext cx="88494" cy="8849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748399" y="1983718"/>
              <a:ext cx="85067" cy="8506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849463" y="1947444"/>
              <a:ext cx="76144" cy="7614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948814" y="1994483"/>
              <a:ext cx="70648" cy="7064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047086" y="1911174"/>
              <a:ext cx="67310" cy="6731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145439" y="1946179"/>
              <a:ext cx="63809" cy="6380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241377" y="1999229"/>
              <a:ext cx="65138" cy="6513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336731" y="1960844"/>
              <a:ext cx="67636" cy="6763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433374" y="2255146"/>
              <a:ext cx="67555" cy="6755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541440" y="2009484"/>
              <a:ext cx="44628" cy="4462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655722" y="3459784"/>
              <a:ext cx="9271" cy="9271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645674" y="3444422"/>
              <a:ext cx="39995" cy="3999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730519" y="3432664"/>
              <a:ext cx="63511" cy="6351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817272" y="3422814"/>
              <a:ext cx="83211" cy="8321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916211" y="3425150"/>
              <a:ext cx="78539" cy="7853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019242" y="3431579"/>
              <a:ext cx="65681" cy="6568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113361" y="3429095"/>
              <a:ext cx="70648" cy="7064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233709" y="3452840"/>
              <a:ext cx="23159" cy="2315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312382" y="3434910"/>
              <a:ext cx="59018" cy="5901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407962" y="3433888"/>
              <a:ext cx="61063" cy="6106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506249" y="2735963"/>
              <a:ext cx="57696" cy="5769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599269" y="2676770"/>
              <a:ext cx="64861" cy="6486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692735" y="2608378"/>
              <a:ext cx="71134" cy="7113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795853" y="2646290"/>
              <a:ext cx="58103" cy="5810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887370" y="2379768"/>
              <a:ext cx="68275" cy="6827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987189" y="2313007"/>
              <a:ext cx="61843" cy="6184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070500" y="2275959"/>
              <a:ext cx="88427" cy="8842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163720" y="2223655"/>
              <a:ext cx="95192" cy="9519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257502" y="2171131"/>
              <a:ext cx="100834" cy="10083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364696" y="2149352"/>
              <a:ext cx="79651" cy="7965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449771" y="2102841"/>
              <a:ext cx="102706" cy="10270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543426" y="2074678"/>
              <a:ext cx="108601" cy="10860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645444" y="2068375"/>
              <a:ext cx="97771" cy="9777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739283" y="2029122"/>
              <a:ext cx="103299" cy="10329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4833443" y="2038190"/>
              <a:ext cx="108184" cy="10818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929336" y="2005392"/>
              <a:ext cx="109604" cy="10960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038594" y="2016700"/>
              <a:ext cx="84294" cy="8429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135616" y="1988841"/>
              <a:ext cx="83455" cy="8345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235182" y="2030452"/>
              <a:ext cx="77528" cy="7752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326745" y="2023590"/>
              <a:ext cx="87608" cy="8760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423504" y="2082567"/>
              <a:ext cx="87295" cy="8729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521164" y="2206431"/>
              <a:ext cx="85181" cy="8518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620484" y="2257893"/>
              <a:ext cx="79746" cy="7974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745380" y="2155136"/>
              <a:ext cx="23159" cy="2315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531732" y="3427083"/>
              <a:ext cx="74673" cy="7467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630668" y="3429416"/>
              <a:ext cx="70007" cy="7000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732091" y="3434236"/>
              <a:ext cx="60368" cy="60368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826262" y="3431805"/>
              <a:ext cx="65230" cy="6523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923050" y="3431989"/>
              <a:ext cx="64861" cy="6486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21438" y="3433775"/>
              <a:ext cx="61289" cy="6128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126055" y="3441788"/>
              <a:ext cx="45262" cy="4526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226595" y="2593703"/>
              <a:ext cx="37386" cy="3738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319577" y="3442105"/>
              <a:ext cx="44628" cy="44628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414097" y="3440023"/>
              <a:ext cx="48793" cy="4879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512947" y="3442269"/>
              <a:ext cx="44300" cy="4430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613963" y="2463191"/>
              <a:ext cx="35473" cy="3547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705988" y="2536951"/>
              <a:ext cx="44628" cy="44628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799820" y="2291684"/>
              <a:ext cx="50170" cy="5017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891563" y="2285495"/>
              <a:ext cx="59889" cy="5988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986355" y="2193755"/>
              <a:ext cx="63511" cy="6351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077003" y="2006898"/>
              <a:ext cx="75421" cy="7542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168095" y="2053171"/>
              <a:ext cx="86441" cy="8644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263823" y="2028530"/>
              <a:ext cx="88190" cy="8819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362533" y="2061456"/>
              <a:ext cx="83977" cy="8397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453384" y="2124240"/>
              <a:ext cx="95481" cy="9548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552938" y="2060869"/>
              <a:ext cx="89577" cy="8957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643195" y="2064883"/>
              <a:ext cx="102269" cy="10226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739405" y="2058785"/>
              <a:ext cx="103055" cy="103055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838589" y="2053925"/>
              <a:ext cx="97892" cy="9789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936529" y="2006183"/>
              <a:ext cx="95218" cy="95218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033105" y="1984126"/>
              <a:ext cx="95271" cy="9527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128182" y="1995361"/>
              <a:ext cx="98323" cy="9832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222697" y="1959045"/>
              <a:ext cx="102499" cy="10249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314763" y="1959153"/>
              <a:ext cx="111572" cy="11157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410554" y="1981388"/>
              <a:ext cx="113195" cy="113195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514240" y="2068760"/>
              <a:ext cx="99028" cy="99028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620159" y="2091604"/>
              <a:ext cx="80396" cy="8039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148686" y="6086595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148686" y="5784754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148686" y="548184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148686" y="5167635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148686" y="4879718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148686" y="4591802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148686" y="427759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148686" y="3974683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246723" y="4438424"/>
              <a:ext cx="1869047" cy="1648170"/>
            </a:xfrm>
            <a:custGeom>
              <a:avLst/>
              <a:pathLst>
                <a:path w="1869047" h="1648170">
                  <a:moveTo>
                    <a:pt x="0" y="1648170"/>
                  </a:moveTo>
                  <a:lnTo>
                    <a:pt x="5994" y="1635550"/>
                  </a:lnTo>
                  <a:lnTo>
                    <a:pt x="19794" y="1606863"/>
                  </a:lnTo>
                  <a:lnTo>
                    <a:pt x="33594" y="1578544"/>
                  </a:lnTo>
                  <a:lnTo>
                    <a:pt x="47395" y="1550590"/>
                  </a:lnTo>
                  <a:lnTo>
                    <a:pt x="61195" y="1523002"/>
                  </a:lnTo>
                  <a:lnTo>
                    <a:pt x="74996" y="1495778"/>
                  </a:lnTo>
                  <a:lnTo>
                    <a:pt x="88796" y="1468917"/>
                  </a:lnTo>
                  <a:lnTo>
                    <a:pt x="102596" y="1442417"/>
                  </a:lnTo>
                  <a:lnTo>
                    <a:pt x="116397" y="1416277"/>
                  </a:lnTo>
                  <a:lnTo>
                    <a:pt x="130197" y="1390496"/>
                  </a:lnTo>
                  <a:lnTo>
                    <a:pt x="143998" y="1365073"/>
                  </a:lnTo>
                  <a:lnTo>
                    <a:pt x="157798" y="1340006"/>
                  </a:lnTo>
                  <a:lnTo>
                    <a:pt x="171598" y="1315295"/>
                  </a:lnTo>
                  <a:lnTo>
                    <a:pt x="185399" y="1290937"/>
                  </a:lnTo>
                  <a:lnTo>
                    <a:pt x="199199" y="1266933"/>
                  </a:lnTo>
                  <a:lnTo>
                    <a:pt x="213000" y="1243280"/>
                  </a:lnTo>
                  <a:lnTo>
                    <a:pt x="226800" y="1219977"/>
                  </a:lnTo>
                  <a:lnTo>
                    <a:pt x="240600" y="1197024"/>
                  </a:lnTo>
                  <a:lnTo>
                    <a:pt x="254401" y="1174420"/>
                  </a:lnTo>
                  <a:lnTo>
                    <a:pt x="268201" y="1152163"/>
                  </a:lnTo>
                  <a:lnTo>
                    <a:pt x="282002" y="1130252"/>
                  </a:lnTo>
                  <a:lnTo>
                    <a:pt x="295802" y="1108687"/>
                  </a:lnTo>
                  <a:lnTo>
                    <a:pt x="309602" y="1087466"/>
                  </a:lnTo>
                  <a:lnTo>
                    <a:pt x="323403" y="1066589"/>
                  </a:lnTo>
                  <a:lnTo>
                    <a:pt x="337203" y="1046055"/>
                  </a:lnTo>
                  <a:lnTo>
                    <a:pt x="351003" y="1025863"/>
                  </a:lnTo>
                  <a:lnTo>
                    <a:pt x="364804" y="1006011"/>
                  </a:lnTo>
                  <a:lnTo>
                    <a:pt x="378604" y="986500"/>
                  </a:lnTo>
                  <a:lnTo>
                    <a:pt x="392405" y="967323"/>
                  </a:lnTo>
                  <a:lnTo>
                    <a:pt x="406205" y="948474"/>
                  </a:lnTo>
                  <a:lnTo>
                    <a:pt x="420005" y="929947"/>
                  </a:lnTo>
                  <a:lnTo>
                    <a:pt x="433806" y="911737"/>
                  </a:lnTo>
                  <a:lnTo>
                    <a:pt x="447606" y="893837"/>
                  </a:lnTo>
                  <a:lnTo>
                    <a:pt x="461407" y="876242"/>
                  </a:lnTo>
                  <a:lnTo>
                    <a:pt x="475207" y="858944"/>
                  </a:lnTo>
                  <a:lnTo>
                    <a:pt x="489007" y="841939"/>
                  </a:lnTo>
                  <a:lnTo>
                    <a:pt x="502808" y="825220"/>
                  </a:lnTo>
                  <a:lnTo>
                    <a:pt x="516608" y="808782"/>
                  </a:lnTo>
                  <a:lnTo>
                    <a:pt x="530409" y="792617"/>
                  </a:lnTo>
                  <a:lnTo>
                    <a:pt x="544209" y="776721"/>
                  </a:lnTo>
                  <a:lnTo>
                    <a:pt x="558009" y="761088"/>
                  </a:lnTo>
                  <a:lnTo>
                    <a:pt x="571810" y="745712"/>
                  </a:lnTo>
                  <a:lnTo>
                    <a:pt x="585610" y="730588"/>
                  </a:lnTo>
                  <a:lnTo>
                    <a:pt x="599411" y="715710"/>
                  </a:lnTo>
                  <a:lnTo>
                    <a:pt x="613211" y="701075"/>
                  </a:lnTo>
                  <a:lnTo>
                    <a:pt x="627011" y="686678"/>
                  </a:lnTo>
                  <a:lnTo>
                    <a:pt x="640812" y="672515"/>
                  </a:lnTo>
                  <a:lnTo>
                    <a:pt x="654612" y="658586"/>
                  </a:lnTo>
                  <a:lnTo>
                    <a:pt x="668413" y="644887"/>
                  </a:lnTo>
                  <a:lnTo>
                    <a:pt x="682213" y="631418"/>
                  </a:lnTo>
                  <a:lnTo>
                    <a:pt x="696013" y="618178"/>
                  </a:lnTo>
                  <a:lnTo>
                    <a:pt x="709814" y="605169"/>
                  </a:lnTo>
                  <a:lnTo>
                    <a:pt x="723614" y="592392"/>
                  </a:lnTo>
                  <a:lnTo>
                    <a:pt x="737415" y="579847"/>
                  </a:lnTo>
                  <a:lnTo>
                    <a:pt x="751215" y="567537"/>
                  </a:lnTo>
                  <a:lnTo>
                    <a:pt x="765015" y="555462"/>
                  </a:lnTo>
                  <a:lnTo>
                    <a:pt x="778816" y="543625"/>
                  </a:lnTo>
                  <a:lnTo>
                    <a:pt x="792616" y="532025"/>
                  </a:lnTo>
                  <a:lnTo>
                    <a:pt x="806417" y="520664"/>
                  </a:lnTo>
                  <a:lnTo>
                    <a:pt x="820217" y="509540"/>
                  </a:lnTo>
                  <a:lnTo>
                    <a:pt x="834017" y="498654"/>
                  </a:lnTo>
                  <a:lnTo>
                    <a:pt x="847818" y="488002"/>
                  </a:lnTo>
                  <a:lnTo>
                    <a:pt x="861618" y="477585"/>
                  </a:lnTo>
                  <a:lnTo>
                    <a:pt x="875418" y="467398"/>
                  </a:lnTo>
                  <a:lnTo>
                    <a:pt x="889219" y="457439"/>
                  </a:lnTo>
                  <a:lnTo>
                    <a:pt x="903019" y="447704"/>
                  </a:lnTo>
                  <a:lnTo>
                    <a:pt x="916820" y="438189"/>
                  </a:lnTo>
                  <a:lnTo>
                    <a:pt x="930620" y="428889"/>
                  </a:lnTo>
                  <a:lnTo>
                    <a:pt x="944420" y="419799"/>
                  </a:lnTo>
                  <a:lnTo>
                    <a:pt x="958221" y="410913"/>
                  </a:lnTo>
                  <a:lnTo>
                    <a:pt x="972021" y="402227"/>
                  </a:lnTo>
                  <a:lnTo>
                    <a:pt x="985822" y="393733"/>
                  </a:lnTo>
                  <a:lnTo>
                    <a:pt x="999622" y="385424"/>
                  </a:lnTo>
                  <a:lnTo>
                    <a:pt x="1013422" y="377294"/>
                  </a:lnTo>
                  <a:lnTo>
                    <a:pt x="1027223" y="369335"/>
                  </a:lnTo>
                  <a:lnTo>
                    <a:pt x="1041023" y="361538"/>
                  </a:lnTo>
                  <a:lnTo>
                    <a:pt x="1054824" y="353897"/>
                  </a:lnTo>
                  <a:lnTo>
                    <a:pt x="1068624" y="346401"/>
                  </a:lnTo>
                  <a:lnTo>
                    <a:pt x="1082424" y="339043"/>
                  </a:lnTo>
                  <a:lnTo>
                    <a:pt x="1096225" y="331814"/>
                  </a:lnTo>
                  <a:lnTo>
                    <a:pt x="1110025" y="324705"/>
                  </a:lnTo>
                  <a:lnTo>
                    <a:pt x="1123826" y="317707"/>
                  </a:lnTo>
                  <a:lnTo>
                    <a:pt x="1137626" y="310812"/>
                  </a:lnTo>
                  <a:lnTo>
                    <a:pt x="1151426" y="304013"/>
                  </a:lnTo>
                  <a:lnTo>
                    <a:pt x="1165227" y="297302"/>
                  </a:lnTo>
                  <a:lnTo>
                    <a:pt x="1179027" y="290673"/>
                  </a:lnTo>
                  <a:lnTo>
                    <a:pt x="1192828" y="284120"/>
                  </a:lnTo>
                  <a:lnTo>
                    <a:pt x="1206628" y="277637"/>
                  </a:lnTo>
                  <a:lnTo>
                    <a:pt x="1220428" y="271222"/>
                  </a:lnTo>
                  <a:lnTo>
                    <a:pt x="1234229" y="264870"/>
                  </a:lnTo>
                  <a:lnTo>
                    <a:pt x="1248029" y="258577"/>
                  </a:lnTo>
                  <a:lnTo>
                    <a:pt x="1261830" y="252341"/>
                  </a:lnTo>
                  <a:lnTo>
                    <a:pt x="1275630" y="246159"/>
                  </a:lnTo>
                  <a:lnTo>
                    <a:pt x="1289430" y="240029"/>
                  </a:lnTo>
                  <a:lnTo>
                    <a:pt x="1303231" y="233948"/>
                  </a:lnTo>
                  <a:lnTo>
                    <a:pt x="1317031" y="227914"/>
                  </a:lnTo>
                  <a:lnTo>
                    <a:pt x="1330831" y="221924"/>
                  </a:lnTo>
                  <a:lnTo>
                    <a:pt x="1344632" y="215976"/>
                  </a:lnTo>
                  <a:lnTo>
                    <a:pt x="1358432" y="210066"/>
                  </a:lnTo>
                  <a:lnTo>
                    <a:pt x="1372233" y="204193"/>
                  </a:lnTo>
                  <a:lnTo>
                    <a:pt x="1386033" y="198354"/>
                  </a:lnTo>
                  <a:lnTo>
                    <a:pt x="1399833" y="192545"/>
                  </a:lnTo>
                  <a:lnTo>
                    <a:pt x="1413634" y="186764"/>
                  </a:lnTo>
                  <a:lnTo>
                    <a:pt x="1427434" y="181007"/>
                  </a:lnTo>
                  <a:lnTo>
                    <a:pt x="1441235" y="175272"/>
                  </a:lnTo>
                  <a:lnTo>
                    <a:pt x="1455035" y="169554"/>
                  </a:lnTo>
                  <a:lnTo>
                    <a:pt x="1468835" y="163850"/>
                  </a:lnTo>
                  <a:lnTo>
                    <a:pt x="1482636" y="158158"/>
                  </a:lnTo>
                  <a:lnTo>
                    <a:pt x="1496436" y="152472"/>
                  </a:lnTo>
                  <a:lnTo>
                    <a:pt x="1510237" y="146791"/>
                  </a:lnTo>
                  <a:lnTo>
                    <a:pt x="1524037" y="141110"/>
                  </a:lnTo>
                  <a:lnTo>
                    <a:pt x="1537837" y="135430"/>
                  </a:lnTo>
                  <a:lnTo>
                    <a:pt x="1551638" y="129751"/>
                  </a:lnTo>
                  <a:lnTo>
                    <a:pt x="1565438" y="124074"/>
                  </a:lnTo>
                  <a:lnTo>
                    <a:pt x="1579239" y="118398"/>
                  </a:lnTo>
                  <a:lnTo>
                    <a:pt x="1593039" y="112724"/>
                  </a:lnTo>
                  <a:lnTo>
                    <a:pt x="1606839" y="107053"/>
                  </a:lnTo>
                  <a:lnTo>
                    <a:pt x="1620640" y="101385"/>
                  </a:lnTo>
                  <a:lnTo>
                    <a:pt x="1634440" y="95719"/>
                  </a:lnTo>
                  <a:lnTo>
                    <a:pt x="1648241" y="90057"/>
                  </a:lnTo>
                  <a:lnTo>
                    <a:pt x="1662041" y="84398"/>
                  </a:lnTo>
                  <a:lnTo>
                    <a:pt x="1675841" y="78743"/>
                  </a:lnTo>
                  <a:lnTo>
                    <a:pt x="1689642" y="73091"/>
                  </a:lnTo>
                  <a:lnTo>
                    <a:pt x="1703442" y="67443"/>
                  </a:lnTo>
                  <a:lnTo>
                    <a:pt x="1717243" y="61799"/>
                  </a:lnTo>
                  <a:lnTo>
                    <a:pt x="1731043" y="56159"/>
                  </a:lnTo>
                  <a:lnTo>
                    <a:pt x="1744843" y="50523"/>
                  </a:lnTo>
                  <a:lnTo>
                    <a:pt x="1758644" y="44891"/>
                  </a:lnTo>
                  <a:lnTo>
                    <a:pt x="1772444" y="39264"/>
                  </a:lnTo>
                  <a:lnTo>
                    <a:pt x="1786244" y="33641"/>
                  </a:lnTo>
                  <a:lnTo>
                    <a:pt x="1800045" y="28023"/>
                  </a:lnTo>
                  <a:lnTo>
                    <a:pt x="1813845" y="22409"/>
                  </a:lnTo>
                  <a:lnTo>
                    <a:pt x="1827646" y="16799"/>
                  </a:lnTo>
                  <a:lnTo>
                    <a:pt x="1841446" y="11195"/>
                  </a:lnTo>
                  <a:lnTo>
                    <a:pt x="1855246" y="5595"/>
                  </a:lnTo>
                  <a:lnTo>
                    <a:pt x="1869047" y="0"/>
                  </a:lnTo>
                  <a:lnTo>
                    <a:pt x="1869047" y="94910"/>
                  </a:lnTo>
                  <a:lnTo>
                    <a:pt x="1855246" y="98686"/>
                  </a:lnTo>
                  <a:lnTo>
                    <a:pt x="1841446" y="102470"/>
                  </a:lnTo>
                  <a:lnTo>
                    <a:pt x="1827646" y="106261"/>
                  </a:lnTo>
                  <a:lnTo>
                    <a:pt x="1813845" y="110060"/>
                  </a:lnTo>
                  <a:lnTo>
                    <a:pt x="1800045" y="113867"/>
                  </a:lnTo>
                  <a:lnTo>
                    <a:pt x="1786244" y="117681"/>
                  </a:lnTo>
                  <a:lnTo>
                    <a:pt x="1772444" y="121503"/>
                  </a:lnTo>
                  <a:lnTo>
                    <a:pt x="1758644" y="125333"/>
                  </a:lnTo>
                  <a:lnTo>
                    <a:pt x="1744843" y="129171"/>
                  </a:lnTo>
                  <a:lnTo>
                    <a:pt x="1731043" y="133017"/>
                  </a:lnTo>
                  <a:lnTo>
                    <a:pt x="1717243" y="136871"/>
                  </a:lnTo>
                  <a:lnTo>
                    <a:pt x="1703442" y="140733"/>
                  </a:lnTo>
                  <a:lnTo>
                    <a:pt x="1689642" y="144603"/>
                  </a:lnTo>
                  <a:lnTo>
                    <a:pt x="1675841" y="148481"/>
                  </a:lnTo>
                  <a:lnTo>
                    <a:pt x="1662041" y="152368"/>
                  </a:lnTo>
                  <a:lnTo>
                    <a:pt x="1648241" y="156264"/>
                  </a:lnTo>
                  <a:lnTo>
                    <a:pt x="1634440" y="160168"/>
                  </a:lnTo>
                  <a:lnTo>
                    <a:pt x="1620640" y="164081"/>
                  </a:lnTo>
                  <a:lnTo>
                    <a:pt x="1606839" y="168002"/>
                  </a:lnTo>
                  <a:lnTo>
                    <a:pt x="1593039" y="171934"/>
                  </a:lnTo>
                  <a:lnTo>
                    <a:pt x="1579239" y="175874"/>
                  </a:lnTo>
                  <a:lnTo>
                    <a:pt x="1565438" y="179824"/>
                  </a:lnTo>
                  <a:lnTo>
                    <a:pt x="1551638" y="183785"/>
                  </a:lnTo>
                  <a:lnTo>
                    <a:pt x="1537837" y="187756"/>
                  </a:lnTo>
                  <a:lnTo>
                    <a:pt x="1524037" y="191737"/>
                  </a:lnTo>
                  <a:lnTo>
                    <a:pt x="1510237" y="195730"/>
                  </a:lnTo>
                  <a:lnTo>
                    <a:pt x="1496436" y="199736"/>
                  </a:lnTo>
                  <a:lnTo>
                    <a:pt x="1482636" y="203759"/>
                  </a:lnTo>
                  <a:lnTo>
                    <a:pt x="1468835" y="207807"/>
                  </a:lnTo>
                  <a:lnTo>
                    <a:pt x="1455035" y="211885"/>
                  </a:lnTo>
                  <a:lnTo>
                    <a:pt x="1441235" y="215999"/>
                  </a:lnTo>
                  <a:lnTo>
                    <a:pt x="1427434" y="220156"/>
                  </a:lnTo>
                  <a:lnTo>
                    <a:pt x="1413634" y="224362"/>
                  </a:lnTo>
                  <a:lnTo>
                    <a:pt x="1399833" y="228623"/>
                  </a:lnTo>
                  <a:lnTo>
                    <a:pt x="1386033" y="232946"/>
                  </a:lnTo>
                  <a:lnTo>
                    <a:pt x="1372233" y="237338"/>
                  </a:lnTo>
                  <a:lnTo>
                    <a:pt x="1358432" y="241804"/>
                  </a:lnTo>
                  <a:lnTo>
                    <a:pt x="1344632" y="246353"/>
                  </a:lnTo>
                  <a:lnTo>
                    <a:pt x="1330831" y="250989"/>
                  </a:lnTo>
                  <a:lnTo>
                    <a:pt x="1317031" y="255721"/>
                  </a:lnTo>
                  <a:lnTo>
                    <a:pt x="1303231" y="260555"/>
                  </a:lnTo>
                  <a:lnTo>
                    <a:pt x="1289430" y="265499"/>
                  </a:lnTo>
                  <a:lnTo>
                    <a:pt x="1275630" y="270558"/>
                  </a:lnTo>
                  <a:lnTo>
                    <a:pt x="1261830" y="275740"/>
                  </a:lnTo>
                  <a:lnTo>
                    <a:pt x="1248029" y="281053"/>
                  </a:lnTo>
                  <a:lnTo>
                    <a:pt x="1234229" y="286501"/>
                  </a:lnTo>
                  <a:lnTo>
                    <a:pt x="1220428" y="292093"/>
                  </a:lnTo>
                  <a:lnTo>
                    <a:pt x="1206628" y="297834"/>
                  </a:lnTo>
                  <a:lnTo>
                    <a:pt x="1192828" y="303730"/>
                  </a:lnTo>
                  <a:lnTo>
                    <a:pt x="1179027" y="309785"/>
                  </a:lnTo>
                  <a:lnTo>
                    <a:pt x="1165227" y="316004"/>
                  </a:lnTo>
                  <a:lnTo>
                    <a:pt x="1151426" y="322391"/>
                  </a:lnTo>
                  <a:lnTo>
                    <a:pt x="1137626" y="328948"/>
                  </a:lnTo>
                  <a:lnTo>
                    <a:pt x="1123826" y="335678"/>
                  </a:lnTo>
                  <a:lnTo>
                    <a:pt x="1110025" y="342581"/>
                  </a:lnTo>
                  <a:lnTo>
                    <a:pt x="1096225" y="349660"/>
                  </a:lnTo>
                  <a:lnTo>
                    <a:pt x="1082424" y="356915"/>
                  </a:lnTo>
                  <a:lnTo>
                    <a:pt x="1068624" y="364346"/>
                  </a:lnTo>
                  <a:lnTo>
                    <a:pt x="1054824" y="371953"/>
                  </a:lnTo>
                  <a:lnTo>
                    <a:pt x="1041023" y="379738"/>
                  </a:lnTo>
                  <a:lnTo>
                    <a:pt x="1027223" y="387702"/>
                  </a:lnTo>
                  <a:lnTo>
                    <a:pt x="1013422" y="395845"/>
                  </a:lnTo>
                  <a:lnTo>
                    <a:pt x="999622" y="404168"/>
                  </a:lnTo>
                  <a:lnTo>
                    <a:pt x="985822" y="412674"/>
                  </a:lnTo>
                  <a:lnTo>
                    <a:pt x="972021" y="421365"/>
                  </a:lnTo>
                  <a:lnTo>
                    <a:pt x="958221" y="430243"/>
                  </a:lnTo>
                  <a:lnTo>
                    <a:pt x="944420" y="439311"/>
                  </a:lnTo>
                  <a:lnTo>
                    <a:pt x="930620" y="448573"/>
                  </a:lnTo>
                  <a:lnTo>
                    <a:pt x="916820" y="458033"/>
                  </a:lnTo>
                  <a:lnTo>
                    <a:pt x="903019" y="467696"/>
                  </a:lnTo>
                  <a:lnTo>
                    <a:pt x="889219" y="477565"/>
                  </a:lnTo>
                  <a:lnTo>
                    <a:pt x="875418" y="487646"/>
                  </a:lnTo>
                  <a:lnTo>
                    <a:pt x="861618" y="497946"/>
                  </a:lnTo>
                  <a:lnTo>
                    <a:pt x="847818" y="508470"/>
                  </a:lnTo>
                  <a:lnTo>
                    <a:pt x="834017" y="519226"/>
                  </a:lnTo>
                  <a:lnTo>
                    <a:pt x="820217" y="530221"/>
                  </a:lnTo>
                  <a:lnTo>
                    <a:pt x="806417" y="541464"/>
                  </a:lnTo>
                  <a:lnTo>
                    <a:pt x="792616" y="552963"/>
                  </a:lnTo>
                  <a:lnTo>
                    <a:pt x="778816" y="564727"/>
                  </a:lnTo>
                  <a:lnTo>
                    <a:pt x="765015" y="576767"/>
                  </a:lnTo>
                  <a:lnTo>
                    <a:pt x="751215" y="589094"/>
                  </a:lnTo>
                  <a:lnTo>
                    <a:pt x="737415" y="601718"/>
                  </a:lnTo>
                  <a:lnTo>
                    <a:pt x="723614" y="614652"/>
                  </a:lnTo>
                  <a:lnTo>
                    <a:pt x="709814" y="627905"/>
                  </a:lnTo>
                  <a:lnTo>
                    <a:pt x="696013" y="641491"/>
                  </a:lnTo>
                  <a:lnTo>
                    <a:pt x="682213" y="655420"/>
                  </a:lnTo>
                  <a:lnTo>
                    <a:pt x="668413" y="669703"/>
                  </a:lnTo>
                  <a:lnTo>
                    <a:pt x="654612" y="684350"/>
                  </a:lnTo>
                  <a:lnTo>
                    <a:pt x="640812" y="699370"/>
                  </a:lnTo>
                  <a:lnTo>
                    <a:pt x="627011" y="714773"/>
                  </a:lnTo>
                  <a:lnTo>
                    <a:pt x="613211" y="730566"/>
                  </a:lnTo>
                  <a:lnTo>
                    <a:pt x="599411" y="746757"/>
                  </a:lnTo>
                  <a:lnTo>
                    <a:pt x="585610" y="763351"/>
                  </a:lnTo>
                  <a:lnTo>
                    <a:pt x="571810" y="780356"/>
                  </a:lnTo>
                  <a:lnTo>
                    <a:pt x="558009" y="797777"/>
                  </a:lnTo>
                  <a:lnTo>
                    <a:pt x="544209" y="815620"/>
                  </a:lnTo>
                  <a:lnTo>
                    <a:pt x="530409" y="833891"/>
                  </a:lnTo>
                  <a:lnTo>
                    <a:pt x="516608" y="852593"/>
                  </a:lnTo>
                  <a:lnTo>
                    <a:pt x="502808" y="871734"/>
                  </a:lnTo>
                  <a:lnTo>
                    <a:pt x="489007" y="891318"/>
                  </a:lnTo>
                  <a:lnTo>
                    <a:pt x="475207" y="911351"/>
                  </a:lnTo>
                  <a:lnTo>
                    <a:pt x="461407" y="931838"/>
                  </a:lnTo>
                  <a:lnTo>
                    <a:pt x="447606" y="952785"/>
                  </a:lnTo>
                  <a:lnTo>
                    <a:pt x="433806" y="974198"/>
                  </a:lnTo>
                  <a:lnTo>
                    <a:pt x="420005" y="996084"/>
                  </a:lnTo>
                  <a:lnTo>
                    <a:pt x="406205" y="1018447"/>
                  </a:lnTo>
                  <a:lnTo>
                    <a:pt x="392405" y="1041294"/>
                  </a:lnTo>
                  <a:lnTo>
                    <a:pt x="378604" y="1064633"/>
                  </a:lnTo>
                  <a:lnTo>
                    <a:pt x="364804" y="1088469"/>
                  </a:lnTo>
                  <a:lnTo>
                    <a:pt x="351003" y="1112808"/>
                  </a:lnTo>
                  <a:lnTo>
                    <a:pt x="337203" y="1137650"/>
                  </a:lnTo>
                  <a:lnTo>
                    <a:pt x="323403" y="1162995"/>
                  </a:lnTo>
                  <a:lnTo>
                    <a:pt x="309602" y="1188842"/>
                  </a:lnTo>
                  <a:lnTo>
                    <a:pt x="295802" y="1215192"/>
                  </a:lnTo>
                  <a:lnTo>
                    <a:pt x="282002" y="1242042"/>
                  </a:lnTo>
                  <a:lnTo>
                    <a:pt x="268201" y="1269394"/>
                  </a:lnTo>
                  <a:lnTo>
                    <a:pt x="254401" y="1297247"/>
                  </a:lnTo>
                  <a:lnTo>
                    <a:pt x="240600" y="1325601"/>
                  </a:lnTo>
                  <a:lnTo>
                    <a:pt x="226800" y="1354455"/>
                  </a:lnTo>
                  <a:lnTo>
                    <a:pt x="213000" y="1383810"/>
                  </a:lnTo>
                  <a:lnTo>
                    <a:pt x="199199" y="1413666"/>
                  </a:lnTo>
                  <a:lnTo>
                    <a:pt x="185399" y="1444023"/>
                  </a:lnTo>
                  <a:lnTo>
                    <a:pt x="171598" y="1474881"/>
                  </a:lnTo>
                  <a:lnTo>
                    <a:pt x="157798" y="1506239"/>
                  </a:lnTo>
                  <a:lnTo>
                    <a:pt x="143998" y="1538100"/>
                  </a:lnTo>
                  <a:lnTo>
                    <a:pt x="130197" y="1570462"/>
                  </a:lnTo>
                  <a:lnTo>
                    <a:pt x="116397" y="1603326"/>
                  </a:lnTo>
                  <a:lnTo>
                    <a:pt x="102596" y="1636693"/>
                  </a:lnTo>
                  <a:lnTo>
                    <a:pt x="97920" y="1648170"/>
                  </a:lnTo>
                  <a:close/>
                </a:path>
              </a:pathLst>
            </a:custGeom>
            <a:solidFill>
              <a:srgbClr val="FF42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246723" y="4438424"/>
              <a:ext cx="1869047" cy="1648170"/>
            </a:xfrm>
            <a:custGeom>
              <a:avLst/>
              <a:pathLst>
                <a:path w="1869047" h="1648170">
                  <a:moveTo>
                    <a:pt x="0" y="1648170"/>
                  </a:moveTo>
                  <a:lnTo>
                    <a:pt x="5994" y="1635550"/>
                  </a:lnTo>
                  <a:lnTo>
                    <a:pt x="19794" y="1606863"/>
                  </a:lnTo>
                  <a:lnTo>
                    <a:pt x="33594" y="1578544"/>
                  </a:lnTo>
                  <a:lnTo>
                    <a:pt x="47395" y="1550590"/>
                  </a:lnTo>
                  <a:lnTo>
                    <a:pt x="61195" y="1523002"/>
                  </a:lnTo>
                  <a:lnTo>
                    <a:pt x="74996" y="1495778"/>
                  </a:lnTo>
                  <a:lnTo>
                    <a:pt x="88796" y="1468917"/>
                  </a:lnTo>
                  <a:lnTo>
                    <a:pt x="102596" y="1442417"/>
                  </a:lnTo>
                  <a:lnTo>
                    <a:pt x="116397" y="1416277"/>
                  </a:lnTo>
                  <a:lnTo>
                    <a:pt x="130197" y="1390496"/>
                  </a:lnTo>
                  <a:lnTo>
                    <a:pt x="143998" y="1365073"/>
                  </a:lnTo>
                  <a:lnTo>
                    <a:pt x="157798" y="1340006"/>
                  </a:lnTo>
                  <a:lnTo>
                    <a:pt x="171598" y="1315295"/>
                  </a:lnTo>
                  <a:lnTo>
                    <a:pt x="185399" y="1290937"/>
                  </a:lnTo>
                  <a:lnTo>
                    <a:pt x="199199" y="1266933"/>
                  </a:lnTo>
                  <a:lnTo>
                    <a:pt x="213000" y="1243280"/>
                  </a:lnTo>
                  <a:lnTo>
                    <a:pt x="226800" y="1219977"/>
                  </a:lnTo>
                  <a:lnTo>
                    <a:pt x="240600" y="1197024"/>
                  </a:lnTo>
                  <a:lnTo>
                    <a:pt x="254401" y="1174420"/>
                  </a:lnTo>
                  <a:lnTo>
                    <a:pt x="268201" y="1152163"/>
                  </a:lnTo>
                  <a:lnTo>
                    <a:pt x="282002" y="1130252"/>
                  </a:lnTo>
                  <a:lnTo>
                    <a:pt x="295802" y="1108687"/>
                  </a:lnTo>
                  <a:lnTo>
                    <a:pt x="309602" y="1087466"/>
                  </a:lnTo>
                  <a:lnTo>
                    <a:pt x="323403" y="1066589"/>
                  </a:lnTo>
                  <a:lnTo>
                    <a:pt x="337203" y="1046055"/>
                  </a:lnTo>
                  <a:lnTo>
                    <a:pt x="351003" y="1025863"/>
                  </a:lnTo>
                  <a:lnTo>
                    <a:pt x="364804" y="1006011"/>
                  </a:lnTo>
                  <a:lnTo>
                    <a:pt x="378604" y="986500"/>
                  </a:lnTo>
                  <a:lnTo>
                    <a:pt x="392405" y="967323"/>
                  </a:lnTo>
                  <a:lnTo>
                    <a:pt x="406205" y="948474"/>
                  </a:lnTo>
                  <a:lnTo>
                    <a:pt x="420005" y="929947"/>
                  </a:lnTo>
                  <a:lnTo>
                    <a:pt x="433806" y="911737"/>
                  </a:lnTo>
                  <a:lnTo>
                    <a:pt x="447606" y="893837"/>
                  </a:lnTo>
                  <a:lnTo>
                    <a:pt x="461407" y="876242"/>
                  </a:lnTo>
                  <a:lnTo>
                    <a:pt x="475207" y="858944"/>
                  </a:lnTo>
                  <a:lnTo>
                    <a:pt x="489007" y="841939"/>
                  </a:lnTo>
                  <a:lnTo>
                    <a:pt x="502808" y="825220"/>
                  </a:lnTo>
                  <a:lnTo>
                    <a:pt x="516608" y="808782"/>
                  </a:lnTo>
                  <a:lnTo>
                    <a:pt x="530409" y="792617"/>
                  </a:lnTo>
                  <a:lnTo>
                    <a:pt x="544209" y="776721"/>
                  </a:lnTo>
                  <a:lnTo>
                    <a:pt x="558009" y="761088"/>
                  </a:lnTo>
                  <a:lnTo>
                    <a:pt x="571810" y="745712"/>
                  </a:lnTo>
                  <a:lnTo>
                    <a:pt x="585610" y="730588"/>
                  </a:lnTo>
                  <a:lnTo>
                    <a:pt x="599411" y="715710"/>
                  </a:lnTo>
                  <a:lnTo>
                    <a:pt x="613211" y="701075"/>
                  </a:lnTo>
                  <a:lnTo>
                    <a:pt x="627011" y="686678"/>
                  </a:lnTo>
                  <a:lnTo>
                    <a:pt x="640812" y="672515"/>
                  </a:lnTo>
                  <a:lnTo>
                    <a:pt x="654612" y="658586"/>
                  </a:lnTo>
                  <a:lnTo>
                    <a:pt x="668413" y="644887"/>
                  </a:lnTo>
                  <a:lnTo>
                    <a:pt x="682213" y="631418"/>
                  </a:lnTo>
                  <a:lnTo>
                    <a:pt x="696013" y="618178"/>
                  </a:lnTo>
                  <a:lnTo>
                    <a:pt x="709814" y="605169"/>
                  </a:lnTo>
                  <a:lnTo>
                    <a:pt x="723614" y="592392"/>
                  </a:lnTo>
                  <a:lnTo>
                    <a:pt x="737415" y="579847"/>
                  </a:lnTo>
                  <a:lnTo>
                    <a:pt x="751215" y="567537"/>
                  </a:lnTo>
                  <a:lnTo>
                    <a:pt x="765015" y="555462"/>
                  </a:lnTo>
                  <a:lnTo>
                    <a:pt x="778816" y="543625"/>
                  </a:lnTo>
                  <a:lnTo>
                    <a:pt x="792616" y="532025"/>
                  </a:lnTo>
                  <a:lnTo>
                    <a:pt x="806417" y="520664"/>
                  </a:lnTo>
                  <a:lnTo>
                    <a:pt x="820217" y="509540"/>
                  </a:lnTo>
                  <a:lnTo>
                    <a:pt x="834017" y="498654"/>
                  </a:lnTo>
                  <a:lnTo>
                    <a:pt x="847818" y="488002"/>
                  </a:lnTo>
                  <a:lnTo>
                    <a:pt x="861618" y="477585"/>
                  </a:lnTo>
                  <a:lnTo>
                    <a:pt x="875418" y="467398"/>
                  </a:lnTo>
                  <a:lnTo>
                    <a:pt x="889219" y="457439"/>
                  </a:lnTo>
                  <a:lnTo>
                    <a:pt x="903019" y="447704"/>
                  </a:lnTo>
                  <a:lnTo>
                    <a:pt x="916820" y="438189"/>
                  </a:lnTo>
                  <a:lnTo>
                    <a:pt x="930620" y="428889"/>
                  </a:lnTo>
                  <a:lnTo>
                    <a:pt x="944420" y="419799"/>
                  </a:lnTo>
                  <a:lnTo>
                    <a:pt x="958221" y="410913"/>
                  </a:lnTo>
                  <a:lnTo>
                    <a:pt x="972021" y="402227"/>
                  </a:lnTo>
                  <a:lnTo>
                    <a:pt x="985822" y="393733"/>
                  </a:lnTo>
                  <a:lnTo>
                    <a:pt x="999622" y="385424"/>
                  </a:lnTo>
                  <a:lnTo>
                    <a:pt x="1013422" y="377294"/>
                  </a:lnTo>
                  <a:lnTo>
                    <a:pt x="1027223" y="369335"/>
                  </a:lnTo>
                  <a:lnTo>
                    <a:pt x="1041023" y="361538"/>
                  </a:lnTo>
                  <a:lnTo>
                    <a:pt x="1054824" y="353897"/>
                  </a:lnTo>
                  <a:lnTo>
                    <a:pt x="1068624" y="346401"/>
                  </a:lnTo>
                  <a:lnTo>
                    <a:pt x="1082424" y="339043"/>
                  </a:lnTo>
                  <a:lnTo>
                    <a:pt x="1096225" y="331814"/>
                  </a:lnTo>
                  <a:lnTo>
                    <a:pt x="1110025" y="324705"/>
                  </a:lnTo>
                  <a:lnTo>
                    <a:pt x="1123826" y="317707"/>
                  </a:lnTo>
                  <a:lnTo>
                    <a:pt x="1137626" y="310812"/>
                  </a:lnTo>
                  <a:lnTo>
                    <a:pt x="1151426" y="304013"/>
                  </a:lnTo>
                  <a:lnTo>
                    <a:pt x="1165227" y="297302"/>
                  </a:lnTo>
                  <a:lnTo>
                    <a:pt x="1179027" y="290673"/>
                  </a:lnTo>
                  <a:lnTo>
                    <a:pt x="1192828" y="284120"/>
                  </a:lnTo>
                  <a:lnTo>
                    <a:pt x="1206628" y="277637"/>
                  </a:lnTo>
                  <a:lnTo>
                    <a:pt x="1220428" y="271222"/>
                  </a:lnTo>
                  <a:lnTo>
                    <a:pt x="1234229" y="264870"/>
                  </a:lnTo>
                  <a:lnTo>
                    <a:pt x="1248029" y="258577"/>
                  </a:lnTo>
                  <a:lnTo>
                    <a:pt x="1261830" y="252341"/>
                  </a:lnTo>
                  <a:lnTo>
                    <a:pt x="1275630" y="246159"/>
                  </a:lnTo>
                  <a:lnTo>
                    <a:pt x="1289430" y="240029"/>
                  </a:lnTo>
                  <a:lnTo>
                    <a:pt x="1303231" y="233948"/>
                  </a:lnTo>
                  <a:lnTo>
                    <a:pt x="1317031" y="227914"/>
                  </a:lnTo>
                  <a:lnTo>
                    <a:pt x="1330831" y="221924"/>
                  </a:lnTo>
                  <a:lnTo>
                    <a:pt x="1344632" y="215976"/>
                  </a:lnTo>
                  <a:lnTo>
                    <a:pt x="1358432" y="210066"/>
                  </a:lnTo>
                  <a:lnTo>
                    <a:pt x="1372233" y="204193"/>
                  </a:lnTo>
                  <a:lnTo>
                    <a:pt x="1386033" y="198354"/>
                  </a:lnTo>
                  <a:lnTo>
                    <a:pt x="1399833" y="192545"/>
                  </a:lnTo>
                  <a:lnTo>
                    <a:pt x="1413634" y="186764"/>
                  </a:lnTo>
                  <a:lnTo>
                    <a:pt x="1427434" y="181007"/>
                  </a:lnTo>
                  <a:lnTo>
                    <a:pt x="1441235" y="175272"/>
                  </a:lnTo>
                  <a:lnTo>
                    <a:pt x="1455035" y="169554"/>
                  </a:lnTo>
                  <a:lnTo>
                    <a:pt x="1468835" y="163850"/>
                  </a:lnTo>
                  <a:lnTo>
                    <a:pt x="1482636" y="158158"/>
                  </a:lnTo>
                  <a:lnTo>
                    <a:pt x="1496436" y="152472"/>
                  </a:lnTo>
                  <a:lnTo>
                    <a:pt x="1510237" y="146791"/>
                  </a:lnTo>
                  <a:lnTo>
                    <a:pt x="1524037" y="141110"/>
                  </a:lnTo>
                  <a:lnTo>
                    <a:pt x="1537837" y="135430"/>
                  </a:lnTo>
                  <a:lnTo>
                    <a:pt x="1551638" y="129751"/>
                  </a:lnTo>
                  <a:lnTo>
                    <a:pt x="1565438" y="124074"/>
                  </a:lnTo>
                  <a:lnTo>
                    <a:pt x="1579239" y="118398"/>
                  </a:lnTo>
                  <a:lnTo>
                    <a:pt x="1593039" y="112724"/>
                  </a:lnTo>
                  <a:lnTo>
                    <a:pt x="1606839" y="107053"/>
                  </a:lnTo>
                  <a:lnTo>
                    <a:pt x="1620640" y="101385"/>
                  </a:lnTo>
                  <a:lnTo>
                    <a:pt x="1634440" y="95719"/>
                  </a:lnTo>
                  <a:lnTo>
                    <a:pt x="1648241" y="90057"/>
                  </a:lnTo>
                  <a:lnTo>
                    <a:pt x="1662041" y="84398"/>
                  </a:lnTo>
                  <a:lnTo>
                    <a:pt x="1675841" y="78743"/>
                  </a:lnTo>
                  <a:lnTo>
                    <a:pt x="1689642" y="73091"/>
                  </a:lnTo>
                  <a:lnTo>
                    <a:pt x="1703442" y="67443"/>
                  </a:lnTo>
                  <a:lnTo>
                    <a:pt x="1717243" y="61799"/>
                  </a:lnTo>
                  <a:lnTo>
                    <a:pt x="1731043" y="56159"/>
                  </a:lnTo>
                  <a:lnTo>
                    <a:pt x="1744843" y="50523"/>
                  </a:lnTo>
                  <a:lnTo>
                    <a:pt x="1758644" y="44891"/>
                  </a:lnTo>
                  <a:lnTo>
                    <a:pt x="1772444" y="39264"/>
                  </a:lnTo>
                  <a:lnTo>
                    <a:pt x="1786244" y="33641"/>
                  </a:lnTo>
                  <a:lnTo>
                    <a:pt x="1800045" y="28023"/>
                  </a:lnTo>
                  <a:lnTo>
                    <a:pt x="1813845" y="22409"/>
                  </a:lnTo>
                  <a:lnTo>
                    <a:pt x="1827646" y="16799"/>
                  </a:lnTo>
                  <a:lnTo>
                    <a:pt x="1841446" y="11195"/>
                  </a:lnTo>
                  <a:lnTo>
                    <a:pt x="1855246" y="5595"/>
                  </a:lnTo>
                  <a:lnTo>
                    <a:pt x="1869047" y="0"/>
                  </a:lnTo>
                  <a:lnTo>
                    <a:pt x="186904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344643" y="4533334"/>
              <a:ext cx="1771127" cy="1553260"/>
            </a:xfrm>
            <a:custGeom>
              <a:avLst/>
              <a:pathLst>
                <a:path w="1771127" h="1553260">
                  <a:moveTo>
                    <a:pt x="1771127" y="0"/>
                  </a:moveTo>
                  <a:lnTo>
                    <a:pt x="1771127" y="0"/>
                  </a:lnTo>
                  <a:lnTo>
                    <a:pt x="1757326" y="3775"/>
                  </a:lnTo>
                  <a:lnTo>
                    <a:pt x="1743526" y="7559"/>
                  </a:lnTo>
                  <a:lnTo>
                    <a:pt x="1729725" y="11350"/>
                  </a:lnTo>
                  <a:lnTo>
                    <a:pt x="1715925" y="15149"/>
                  </a:lnTo>
                  <a:lnTo>
                    <a:pt x="1702125" y="18956"/>
                  </a:lnTo>
                  <a:lnTo>
                    <a:pt x="1688324" y="22770"/>
                  </a:lnTo>
                  <a:lnTo>
                    <a:pt x="1674524" y="26593"/>
                  </a:lnTo>
                  <a:lnTo>
                    <a:pt x="1660723" y="30423"/>
                  </a:lnTo>
                  <a:lnTo>
                    <a:pt x="1646923" y="34261"/>
                  </a:lnTo>
                  <a:lnTo>
                    <a:pt x="1633123" y="38106"/>
                  </a:lnTo>
                  <a:lnTo>
                    <a:pt x="1619322" y="41960"/>
                  </a:lnTo>
                  <a:lnTo>
                    <a:pt x="1605522" y="45822"/>
                  </a:lnTo>
                  <a:lnTo>
                    <a:pt x="1591722" y="49692"/>
                  </a:lnTo>
                  <a:lnTo>
                    <a:pt x="1577921" y="53571"/>
                  </a:lnTo>
                  <a:lnTo>
                    <a:pt x="1564121" y="57458"/>
                  </a:lnTo>
                  <a:lnTo>
                    <a:pt x="1550320" y="61353"/>
                  </a:lnTo>
                  <a:lnTo>
                    <a:pt x="1536520" y="65257"/>
                  </a:lnTo>
                  <a:lnTo>
                    <a:pt x="1522720" y="69170"/>
                  </a:lnTo>
                  <a:lnTo>
                    <a:pt x="1508919" y="73092"/>
                  </a:lnTo>
                  <a:lnTo>
                    <a:pt x="1495119" y="77023"/>
                  </a:lnTo>
                  <a:lnTo>
                    <a:pt x="1481318" y="80964"/>
                  </a:lnTo>
                  <a:lnTo>
                    <a:pt x="1467518" y="84914"/>
                  </a:lnTo>
                  <a:lnTo>
                    <a:pt x="1453718" y="88874"/>
                  </a:lnTo>
                  <a:lnTo>
                    <a:pt x="1439917" y="92845"/>
                  </a:lnTo>
                  <a:lnTo>
                    <a:pt x="1426117" y="96827"/>
                  </a:lnTo>
                  <a:lnTo>
                    <a:pt x="1412316" y="100820"/>
                  </a:lnTo>
                  <a:lnTo>
                    <a:pt x="1398516" y="104825"/>
                  </a:lnTo>
                  <a:lnTo>
                    <a:pt x="1384716" y="108849"/>
                  </a:lnTo>
                  <a:lnTo>
                    <a:pt x="1370915" y="112896"/>
                  </a:lnTo>
                  <a:lnTo>
                    <a:pt x="1357115" y="116974"/>
                  </a:lnTo>
                  <a:lnTo>
                    <a:pt x="1343314" y="121088"/>
                  </a:lnTo>
                  <a:lnTo>
                    <a:pt x="1329514" y="125245"/>
                  </a:lnTo>
                  <a:lnTo>
                    <a:pt x="1315714" y="129451"/>
                  </a:lnTo>
                  <a:lnTo>
                    <a:pt x="1301913" y="133712"/>
                  </a:lnTo>
                  <a:lnTo>
                    <a:pt x="1288113" y="138036"/>
                  </a:lnTo>
                  <a:lnTo>
                    <a:pt x="1274312" y="142427"/>
                  </a:lnTo>
                  <a:lnTo>
                    <a:pt x="1260512" y="146894"/>
                  </a:lnTo>
                  <a:lnTo>
                    <a:pt x="1246712" y="151442"/>
                  </a:lnTo>
                  <a:lnTo>
                    <a:pt x="1232911" y="156079"/>
                  </a:lnTo>
                  <a:lnTo>
                    <a:pt x="1219111" y="160811"/>
                  </a:lnTo>
                  <a:lnTo>
                    <a:pt x="1205310" y="165645"/>
                  </a:lnTo>
                  <a:lnTo>
                    <a:pt x="1191510" y="170588"/>
                  </a:lnTo>
                  <a:lnTo>
                    <a:pt x="1177710" y="175647"/>
                  </a:lnTo>
                  <a:lnTo>
                    <a:pt x="1163909" y="180830"/>
                  </a:lnTo>
                  <a:lnTo>
                    <a:pt x="1150109" y="186142"/>
                  </a:lnTo>
                  <a:lnTo>
                    <a:pt x="1136309" y="191591"/>
                  </a:lnTo>
                  <a:lnTo>
                    <a:pt x="1122508" y="197183"/>
                  </a:lnTo>
                  <a:lnTo>
                    <a:pt x="1108708" y="202924"/>
                  </a:lnTo>
                  <a:lnTo>
                    <a:pt x="1094907" y="208819"/>
                  </a:lnTo>
                  <a:lnTo>
                    <a:pt x="1081107" y="214874"/>
                  </a:lnTo>
                  <a:lnTo>
                    <a:pt x="1067307" y="221094"/>
                  </a:lnTo>
                  <a:lnTo>
                    <a:pt x="1053506" y="227480"/>
                  </a:lnTo>
                  <a:lnTo>
                    <a:pt x="1039706" y="234037"/>
                  </a:lnTo>
                  <a:lnTo>
                    <a:pt x="1025905" y="240767"/>
                  </a:lnTo>
                  <a:lnTo>
                    <a:pt x="1012105" y="247671"/>
                  </a:lnTo>
                  <a:lnTo>
                    <a:pt x="998305" y="254749"/>
                  </a:lnTo>
                  <a:lnTo>
                    <a:pt x="984504" y="262004"/>
                  </a:lnTo>
                  <a:lnTo>
                    <a:pt x="970704" y="269435"/>
                  </a:lnTo>
                  <a:lnTo>
                    <a:pt x="956903" y="277043"/>
                  </a:lnTo>
                  <a:lnTo>
                    <a:pt x="943103" y="284828"/>
                  </a:lnTo>
                  <a:lnTo>
                    <a:pt x="929303" y="292791"/>
                  </a:lnTo>
                  <a:lnTo>
                    <a:pt x="915502" y="300934"/>
                  </a:lnTo>
                  <a:lnTo>
                    <a:pt x="901702" y="309257"/>
                  </a:lnTo>
                  <a:lnTo>
                    <a:pt x="887901" y="317763"/>
                  </a:lnTo>
                  <a:lnTo>
                    <a:pt x="874101" y="326454"/>
                  </a:lnTo>
                  <a:lnTo>
                    <a:pt x="860301" y="335332"/>
                  </a:lnTo>
                  <a:lnTo>
                    <a:pt x="846500" y="344401"/>
                  </a:lnTo>
                  <a:lnTo>
                    <a:pt x="832700" y="353663"/>
                  </a:lnTo>
                  <a:lnTo>
                    <a:pt x="818899" y="363123"/>
                  </a:lnTo>
                  <a:lnTo>
                    <a:pt x="805099" y="372785"/>
                  </a:lnTo>
                  <a:lnTo>
                    <a:pt x="791299" y="382654"/>
                  </a:lnTo>
                  <a:lnTo>
                    <a:pt x="777498" y="392736"/>
                  </a:lnTo>
                  <a:lnTo>
                    <a:pt x="763698" y="403036"/>
                  </a:lnTo>
                  <a:lnTo>
                    <a:pt x="749897" y="413560"/>
                  </a:lnTo>
                  <a:lnTo>
                    <a:pt x="736097" y="424316"/>
                  </a:lnTo>
                  <a:lnTo>
                    <a:pt x="722297" y="435311"/>
                  </a:lnTo>
                  <a:lnTo>
                    <a:pt x="708496" y="446553"/>
                  </a:lnTo>
                  <a:lnTo>
                    <a:pt x="694696" y="458052"/>
                  </a:lnTo>
                  <a:lnTo>
                    <a:pt x="680895" y="469816"/>
                  </a:lnTo>
                  <a:lnTo>
                    <a:pt x="667095" y="481857"/>
                  </a:lnTo>
                  <a:lnTo>
                    <a:pt x="653295" y="494183"/>
                  </a:lnTo>
                  <a:lnTo>
                    <a:pt x="639494" y="506808"/>
                  </a:lnTo>
                  <a:lnTo>
                    <a:pt x="625694" y="519741"/>
                  </a:lnTo>
                  <a:lnTo>
                    <a:pt x="611894" y="532995"/>
                  </a:lnTo>
                  <a:lnTo>
                    <a:pt x="598093" y="546580"/>
                  </a:lnTo>
                  <a:lnTo>
                    <a:pt x="584293" y="560509"/>
                  </a:lnTo>
                  <a:lnTo>
                    <a:pt x="570492" y="574792"/>
                  </a:lnTo>
                  <a:lnTo>
                    <a:pt x="556692" y="589439"/>
                  </a:lnTo>
                  <a:lnTo>
                    <a:pt x="542892" y="604460"/>
                  </a:lnTo>
                  <a:lnTo>
                    <a:pt x="529091" y="619862"/>
                  </a:lnTo>
                  <a:lnTo>
                    <a:pt x="515291" y="635655"/>
                  </a:lnTo>
                  <a:lnTo>
                    <a:pt x="501490" y="651846"/>
                  </a:lnTo>
                  <a:lnTo>
                    <a:pt x="487690" y="668441"/>
                  </a:lnTo>
                  <a:lnTo>
                    <a:pt x="473890" y="685446"/>
                  </a:lnTo>
                  <a:lnTo>
                    <a:pt x="460089" y="702867"/>
                  </a:lnTo>
                  <a:lnTo>
                    <a:pt x="446289" y="720710"/>
                  </a:lnTo>
                  <a:lnTo>
                    <a:pt x="432488" y="738980"/>
                  </a:lnTo>
                  <a:lnTo>
                    <a:pt x="418688" y="757683"/>
                  </a:lnTo>
                  <a:lnTo>
                    <a:pt x="404888" y="776823"/>
                  </a:lnTo>
                  <a:lnTo>
                    <a:pt x="391087" y="796407"/>
                  </a:lnTo>
                  <a:lnTo>
                    <a:pt x="377287" y="816440"/>
                  </a:lnTo>
                  <a:lnTo>
                    <a:pt x="363486" y="836927"/>
                  </a:lnTo>
                  <a:lnTo>
                    <a:pt x="349686" y="857875"/>
                  </a:lnTo>
                  <a:lnTo>
                    <a:pt x="335886" y="879288"/>
                  </a:lnTo>
                  <a:lnTo>
                    <a:pt x="322085" y="901173"/>
                  </a:lnTo>
                  <a:lnTo>
                    <a:pt x="308285" y="923536"/>
                  </a:lnTo>
                  <a:lnTo>
                    <a:pt x="294484" y="946384"/>
                  </a:lnTo>
                  <a:lnTo>
                    <a:pt x="280684" y="969722"/>
                  </a:lnTo>
                  <a:lnTo>
                    <a:pt x="266884" y="993558"/>
                  </a:lnTo>
                  <a:lnTo>
                    <a:pt x="253083" y="1017897"/>
                  </a:lnTo>
                  <a:lnTo>
                    <a:pt x="239283" y="1042739"/>
                  </a:lnTo>
                  <a:lnTo>
                    <a:pt x="225482" y="1068084"/>
                  </a:lnTo>
                  <a:lnTo>
                    <a:pt x="211682" y="1093932"/>
                  </a:lnTo>
                  <a:lnTo>
                    <a:pt x="197882" y="1120281"/>
                  </a:lnTo>
                  <a:lnTo>
                    <a:pt x="184081" y="1147132"/>
                  </a:lnTo>
                  <a:lnTo>
                    <a:pt x="170281" y="1174484"/>
                  </a:lnTo>
                  <a:lnTo>
                    <a:pt x="156481" y="1202337"/>
                  </a:lnTo>
                  <a:lnTo>
                    <a:pt x="142680" y="1230690"/>
                  </a:lnTo>
                  <a:lnTo>
                    <a:pt x="128880" y="1259545"/>
                  </a:lnTo>
                  <a:lnTo>
                    <a:pt x="115079" y="1288900"/>
                  </a:lnTo>
                  <a:lnTo>
                    <a:pt x="101279" y="1318756"/>
                  </a:lnTo>
                  <a:lnTo>
                    <a:pt x="87479" y="1349112"/>
                  </a:lnTo>
                  <a:lnTo>
                    <a:pt x="73678" y="1379970"/>
                  </a:lnTo>
                  <a:lnTo>
                    <a:pt x="59878" y="1411329"/>
                  </a:lnTo>
                  <a:lnTo>
                    <a:pt x="46077" y="1443189"/>
                  </a:lnTo>
                  <a:lnTo>
                    <a:pt x="32277" y="1475551"/>
                  </a:lnTo>
                  <a:lnTo>
                    <a:pt x="18477" y="1508415"/>
                  </a:lnTo>
                  <a:lnTo>
                    <a:pt x="4676" y="1541782"/>
                  </a:lnTo>
                  <a:lnTo>
                    <a:pt x="0" y="15532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280217" y="4205475"/>
              <a:ext cx="1835553" cy="1881119"/>
            </a:xfrm>
            <a:custGeom>
              <a:avLst/>
              <a:pathLst>
                <a:path w="1835553" h="1881119">
                  <a:moveTo>
                    <a:pt x="0" y="1881119"/>
                  </a:moveTo>
                  <a:lnTo>
                    <a:pt x="100" y="1880955"/>
                  </a:lnTo>
                  <a:lnTo>
                    <a:pt x="13901" y="1858672"/>
                  </a:lnTo>
                  <a:lnTo>
                    <a:pt x="27701" y="1836563"/>
                  </a:lnTo>
                  <a:lnTo>
                    <a:pt x="41502" y="1814627"/>
                  </a:lnTo>
                  <a:lnTo>
                    <a:pt x="55302" y="1792864"/>
                  </a:lnTo>
                  <a:lnTo>
                    <a:pt x="69102" y="1771274"/>
                  </a:lnTo>
                  <a:lnTo>
                    <a:pt x="82903" y="1749857"/>
                  </a:lnTo>
                  <a:lnTo>
                    <a:pt x="96703" y="1728612"/>
                  </a:lnTo>
                  <a:lnTo>
                    <a:pt x="110504" y="1707540"/>
                  </a:lnTo>
                  <a:lnTo>
                    <a:pt x="124304" y="1686639"/>
                  </a:lnTo>
                  <a:lnTo>
                    <a:pt x="138104" y="1665911"/>
                  </a:lnTo>
                  <a:lnTo>
                    <a:pt x="151905" y="1645354"/>
                  </a:lnTo>
                  <a:lnTo>
                    <a:pt x="165705" y="1624970"/>
                  </a:lnTo>
                  <a:lnTo>
                    <a:pt x="179506" y="1604757"/>
                  </a:lnTo>
                  <a:lnTo>
                    <a:pt x="193306" y="1584715"/>
                  </a:lnTo>
                  <a:lnTo>
                    <a:pt x="207106" y="1564845"/>
                  </a:lnTo>
                  <a:lnTo>
                    <a:pt x="220907" y="1545146"/>
                  </a:lnTo>
                  <a:lnTo>
                    <a:pt x="234707" y="1525618"/>
                  </a:lnTo>
                  <a:lnTo>
                    <a:pt x="248508" y="1506261"/>
                  </a:lnTo>
                  <a:lnTo>
                    <a:pt x="262308" y="1487076"/>
                  </a:lnTo>
                  <a:lnTo>
                    <a:pt x="276108" y="1468061"/>
                  </a:lnTo>
                  <a:lnTo>
                    <a:pt x="289909" y="1449217"/>
                  </a:lnTo>
                  <a:lnTo>
                    <a:pt x="303709" y="1430544"/>
                  </a:lnTo>
                  <a:lnTo>
                    <a:pt x="317510" y="1412041"/>
                  </a:lnTo>
                  <a:lnTo>
                    <a:pt x="331310" y="1393710"/>
                  </a:lnTo>
                  <a:lnTo>
                    <a:pt x="345110" y="1375548"/>
                  </a:lnTo>
                  <a:lnTo>
                    <a:pt x="358911" y="1357555"/>
                  </a:lnTo>
                  <a:lnTo>
                    <a:pt x="372711" y="1339726"/>
                  </a:lnTo>
                  <a:lnTo>
                    <a:pt x="386511" y="1322060"/>
                  </a:lnTo>
                  <a:lnTo>
                    <a:pt x="400312" y="1304553"/>
                  </a:lnTo>
                  <a:lnTo>
                    <a:pt x="414112" y="1287203"/>
                  </a:lnTo>
                  <a:lnTo>
                    <a:pt x="427913" y="1270006"/>
                  </a:lnTo>
                  <a:lnTo>
                    <a:pt x="441713" y="1252959"/>
                  </a:lnTo>
                  <a:lnTo>
                    <a:pt x="455513" y="1236059"/>
                  </a:lnTo>
                  <a:lnTo>
                    <a:pt x="469314" y="1219303"/>
                  </a:lnTo>
                  <a:lnTo>
                    <a:pt x="483114" y="1202688"/>
                  </a:lnTo>
                  <a:lnTo>
                    <a:pt x="496915" y="1186209"/>
                  </a:lnTo>
                  <a:lnTo>
                    <a:pt x="510715" y="1169864"/>
                  </a:lnTo>
                  <a:lnTo>
                    <a:pt x="524515" y="1153648"/>
                  </a:lnTo>
                  <a:lnTo>
                    <a:pt x="538316" y="1137557"/>
                  </a:lnTo>
                  <a:lnTo>
                    <a:pt x="552116" y="1121587"/>
                  </a:lnTo>
                  <a:lnTo>
                    <a:pt x="565917" y="1105735"/>
                  </a:lnTo>
                  <a:lnTo>
                    <a:pt x="579717" y="1089994"/>
                  </a:lnTo>
                  <a:lnTo>
                    <a:pt x="593517" y="1074361"/>
                  </a:lnTo>
                  <a:lnTo>
                    <a:pt x="607318" y="1058832"/>
                  </a:lnTo>
                  <a:lnTo>
                    <a:pt x="621118" y="1043403"/>
                  </a:lnTo>
                  <a:lnTo>
                    <a:pt x="634919" y="1028069"/>
                  </a:lnTo>
                  <a:lnTo>
                    <a:pt x="648719" y="1012828"/>
                  </a:lnTo>
                  <a:lnTo>
                    <a:pt x="662519" y="997679"/>
                  </a:lnTo>
                  <a:lnTo>
                    <a:pt x="676320" y="982621"/>
                  </a:lnTo>
                  <a:lnTo>
                    <a:pt x="690120" y="967655"/>
                  </a:lnTo>
                  <a:lnTo>
                    <a:pt x="703921" y="952784"/>
                  </a:lnTo>
                  <a:lnTo>
                    <a:pt x="717721" y="938014"/>
                  </a:lnTo>
                  <a:lnTo>
                    <a:pt x="731521" y="923350"/>
                  </a:lnTo>
                  <a:lnTo>
                    <a:pt x="745322" y="908799"/>
                  </a:lnTo>
                  <a:lnTo>
                    <a:pt x="759122" y="894371"/>
                  </a:lnTo>
                  <a:lnTo>
                    <a:pt x="772923" y="880072"/>
                  </a:lnTo>
                  <a:lnTo>
                    <a:pt x="786723" y="865911"/>
                  </a:lnTo>
                  <a:lnTo>
                    <a:pt x="800523" y="851894"/>
                  </a:lnTo>
                  <a:lnTo>
                    <a:pt x="814324" y="838028"/>
                  </a:lnTo>
                  <a:lnTo>
                    <a:pt x="828124" y="824317"/>
                  </a:lnTo>
                  <a:lnTo>
                    <a:pt x="841925" y="810765"/>
                  </a:lnTo>
                  <a:lnTo>
                    <a:pt x="855725" y="797375"/>
                  </a:lnTo>
                  <a:lnTo>
                    <a:pt x="869525" y="784148"/>
                  </a:lnTo>
                  <a:lnTo>
                    <a:pt x="883326" y="771083"/>
                  </a:lnTo>
                  <a:lnTo>
                    <a:pt x="897126" y="758182"/>
                  </a:lnTo>
                  <a:lnTo>
                    <a:pt x="910926" y="745441"/>
                  </a:lnTo>
                  <a:lnTo>
                    <a:pt x="924727" y="732860"/>
                  </a:lnTo>
                  <a:lnTo>
                    <a:pt x="938527" y="720434"/>
                  </a:lnTo>
                  <a:lnTo>
                    <a:pt x="952328" y="708160"/>
                  </a:lnTo>
                  <a:lnTo>
                    <a:pt x="966128" y="696034"/>
                  </a:lnTo>
                  <a:lnTo>
                    <a:pt x="979928" y="684049"/>
                  </a:lnTo>
                  <a:lnTo>
                    <a:pt x="993729" y="672202"/>
                  </a:lnTo>
                  <a:lnTo>
                    <a:pt x="1007529" y="660484"/>
                  </a:lnTo>
                  <a:lnTo>
                    <a:pt x="1021330" y="648888"/>
                  </a:lnTo>
                  <a:lnTo>
                    <a:pt x="1035130" y="637405"/>
                  </a:lnTo>
                  <a:lnTo>
                    <a:pt x="1048930" y="626027"/>
                  </a:lnTo>
                  <a:lnTo>
                    <a:pt x="1062731" y="614742"/>
                  </a:lnTo>
                  <a:lnTo>
                    <a:pt x="1076531" y="603539"/>
                  </a:lnTo>
                  <a:lnTo>
                    <a:pt x="1090332" y="592406"/>
                  </a:lnTo>
                  <a:lnTo>
                    <a:pt x="1104132" y="581330"/>
                  </a:lnTo>
                  <a:lnTo>
                    <a:pt x="1117932" y="570297"/>
                  </a:lnTo>
                  <a:lnTo>
                    <a:pt x="1131733" y="559295"/>
                  </a:lnTo>
                  <a:lnTo>
                    <a:pt x="1145533" y="548311"/>
                  </a:lnTo>
                  <a:lnTo>
                    <a:pt x="1159334" y="537336"/>
                  </a:lnTo>
                  <a:lnTo>
                    <a:pt x="1173134" y="526362"/>
                  </a:lnTo>
                  <a:lnTo>
                    <a:pt x="1186934" y="515384"/>
                  </a:lnTo>
                  <a:lnTo>
                    <a:pt x="1200735" y="504400"/>
                  </a:lnTo>
                  <a:lnTo>
                    <a:pt x="1214535" y="493408"/>
                  </a:lnTo>
                  <a:lnTo>
                    <a:pt x="1228336" y="482410"/>
                  </a:lnTo>
                  <a:lnTo>
                    <a:pt x="1242136" y="471408"/>
                  </a:lnTo>
                  <a:lnTo>
                    <a:pt x="1255936" y="460403"/>
                  </a:lnTo>
                  <a:lnTo>
                    <a:pt x="1269737" y="449399"/>
                  </a:lnTo>
                  <a:lnTo>
                    <a:pt x="1283537" y="438397"/>
                  </a:lnTo>
                  <a:lnTo>
                    <a:pt x="1297338" y="427399"/>
                  </a:lnTo>
                  <a:lnTo>
                    <a:pt x="1311138" y="416406"/>
                  </a:lnTo>
                  <a:lnTo>
                    <a:pt x="1324938" y="405419"/>
                  </a:lnTo>
                  <a:lnTo>
                    <a:pt x="1338739" y="394439"/>
                  </a:lnTo>
                  <a:lnTo>
                    <a:pt x="1352539" y="383465"/>
                  </a:lnTo>
                  <a:lnTo>
                    <a:pt x="1366339" y="372498"/>
                  </a:lnTo>
                  <a:lnTo>
                    <a:pt x="1380140" y="361538"/>
                  </a:lnTo>
                  <a:lnTo>
                    <a:pt x="1393940" y="350582"/>
                  </a:lnTo>
                  <a:lnTo>
                    <a:pt x="1407741" y="339631"/>
                  </a:lnTo>
                  <a:lnTo>
                    <a:pt x="1421541" y="328684"/>
                  </a:lnTo>
                  <a:lnTo>
                    <a:pt x="1435341" y="317739"/>
                  </a:lnTo>
                  <a:lnTo>
                    <a:pt x="1449142" y="306795"/>
                  </a:lnTo>
                  <a:lnTo>
                    <a:pt x="1462942" y="295850"/>
                  </a:lnTo>
                  <a:lnTo>
                    <a:pt x="1476743" y="284904"/>
                  </a:lnTo>
                  <a:lnTo>
                    <a:pt x="1490543" y="273954"/>
                  </a:lnTo>
                  <a:lnTo>
                    <a:pt x="1504343" y="263002"/>
                  </a:lnTo>
                  <a:lnTo>
                    <a:pt x="1518144" y="252047"/>
                  </a:lnTo>
                  <a:lnTo>
                    <a:pt x="1531944" y="241090"/>
                  </a:lnTo>
                  <a:lnTo>
                    <a:pt x="1545745" y="230132"/>
                  </a:lnTo>
                  <a:lnTo>
                    <a:pt x="1559545" y="219172"/>
                  </a:lnTo>
                  <a:lnTo>
                    <a:pt x="1573345" y="208212"/>
                  </a:lnTo>
                  <a:lnTo>
                    <a:pt x="1587146" y="197250"/>
                  </a:lnTo>
                  <a:lnTo>
                    <a:pt x="1600946" y="186289"/>
                  </a:lnTo>
                  <a:lnTo>
                    <a:pt x="1614747" y="175326"/>
                  </a:lnTo>
                  <a:lnTo>
                    <a:pt x="1628547" y="164364"/>
                  </a:lnTo>
                  <a:lnTo>
                    <a:pt x="1642347" y="153402"/>
                  </a:lnTo>
                  <a:lnTo>
                    <a:pt x="1656148" y="142440"/>
                  </a:lnTo>
                  <a:lnTo>
                    <a:pt x="1669948" y="131478"/>
                  </a:lnTo>
                  <a:lnTo>
                    <a:pt x="1683749" y="120517"/>
                  </a:lnTo>
                  <a:lnTo>
                    <a:pt x="1697549" y="109556"/>
                  </a:lnTo>
                  <a:lnTo>
                    <a:pt x="1711349" y="98596"/>
                  </a:lnTo>
                  <a:lnTo>
                    <a:pt x="1725150" y="87637"/>
                  </a:lnTo>
                  <a:lnTo>
                    <a:pt x="1738950" y="76678"/>
                  </a:lnTo>
                  <a:lnTo>
                    <a:pt x="1752751" y="65721"/>
                  </a:lnTo>
                  <a:lnTo>
                    <a:pt x="1766551" y="54764"/>
                  </a:lnTo>
                  <a:lnTo>
                    <a:pt x="1780351" y="43809"/>
                  </a:lnTo>
                  <a:lnTo>
                    <a:pt x="1794152" y="32855"/>
                  </a:lnTo>
                  <a:lnTo>
                    <a:pt x="1807952" y="21902"/>
                  </a:lnTo>
                  <a:lnTo>
                    <a:pt x="1821752" y="10950"/>
                  </a:lnTo>
                  <a:lnTo>
                    <a:pt x="1835553" y="0"/>
                  </a:lnTo>
                  <a:lnTo>
                    <a:pt x="1835553" y="109635"/>
                  </a:lnTo>
                  <a:lnTo>
                    <a:pt x="1821752" y="118341"/>
                  </a:lnTo>
                  <a:lnTo>
                    <a:pt x="1807952" y="127050"/>
                  </a:lnTo>
                  <a:lnTo>
                    <a:pt x="1794152" y="135762"/>
                  </a:lnTo>
                  <a:lnTo>
                    <a:pt x="1780351" y="144477"/>
                  </a:lnTo>
                  <a:lnTo>
                    <a:pt x="1766551" y="153195"/>
                  </a:lnTo>
                  <a:lnTo>
                    <a:pt x="1752751" y="161916"/>
                  </a:lnTo>
                  <a:lnTo>
                    <a:pt x="1738950" y="170640"/>
                  </a:lnTo>
                  <a:lnTo>
                    <a:pt x="1725150" y="179366"/>
                  </a:lnTo>
                  <a:lnTo>
                    <a:pt x="1711349" y="188096"/>
                  </a:lnTo>
                  <a:lnTo>
                    <a:pt x="1697549" y="196829"/>
                  </a:lnTo>
                  <a:lnTo>
                    <a:pt x="1683749" y="205565"/>
                  </a:lnTo>
                  <a:lnTo>
                    <a:pt x="1669948" y="214304"/>
                  </a:lnTo>
                  <a:lnTo>
                    <a:pt x="1656148" y="223046"/>
                  </a:lnTo>
                  <a:lnTo>
                    <a:pt x="1642347" y="231792"/>
                  </a:lnTo>
                  <a:lnTo>
                    <a:pt x="1628547" y="240541"/>
                  </a:lnTo>
                  <a:lnTo>
                    <a:pt x="1614747" y="249294"/>
                  </a:lnTo>
                  <a:lnTo>
                    <a:pt x="1600946" y="258050"/>
                  </a:lnTo>
                  <a:lnTo>
                    <a:pt x="1587146" y="266810"/>
                  </a:lnTo>
                  <a:lnTo>
                    <a:pt x="1573345" y="275574"/>
                  </a:lnTo>
                  <a:lnTo>
                    <a:pt x="1559545" y="284343"/>
                  </a:lnTo>
                  <a:lnTo>
                    <a:pt x="1545745" y="293116"/>
                  </a:lnTo>
                  <a:lnTo>
                    <a:pt x="1531944" y="301894"/>
                  </a:lnTo>
                  <a:lnTo>
                    <a:pt x="1518144" y="310677"/>
                  </a:lnTo>
                  <a:lnTo>
                    <a:pt x="1504343" y="319466"/>
                  </a:lnTo>
                  <a:lnTo>
                    <a:pt x="1490543" y="328260"/>
                  </a:lnTo>
                  <a:lnTo>
                    <a:pt x="1476743" y="337062"/>
                  </a:lnTo>
                  <a:lnTo>
                    <a:pt x="1462942" y="345871"/>
                  </a:lnTo>
                  <a:lnTo>
                    <a:pt x="1449142" y="354692"/>
                  </a:lnTo>
                  <a:lnTo>
                    <a:pt x="1435341" y="363531"/>
                  </a:lnTo>
                  <a:lnTo>
                    <a:pt x="1421541" y="372392"/>
                  </a:lnTo>
                  <a:lnTo>
                    <a:pt x="1407741" y="381281"/>
                  </a:lnTo>
                  <a:lnTo>
                    <a:pt x="1393940" y="390203"/>
                  </a:lnTo>
                  <a:lnTo>
                    <a:pt x="1380140" y="399165"/>
                  </a:lnTo>
                  <a:lnTo>
                    <a:pt x="1366339" y="408171"/>
                  </a:lnTo>
                  <a:lnTo>
                    <a:pt x="1352539" y="417228"/>
                  </a:lnTo>
                  <a:lnTo>
                    <a:pt x="1338739" y="426342"/>
                  </a:lnTo>
                  <a:lnTo>
                    <a:pt x="1324938" y="435519"/>
                  </a:lnTo>
                  <a:lnTo>
                    <a:pt x="1311138" y="444766"/>
                  </a:lnTo>
                  <a:lnTo>
                    <a:pt x="1297338" y="454091"/>
                  </a:lnTo>
                  <a:lnTo>
                    <a:pt x="1283537" y="463501"/>
                  </a:lnTo>
                  <a:lnTo>
                    <a:pt x="1269737" y="473004"/>
                  </a:lnTo>
                  <a:lnTo>
                    <a:pt x="1255936" y="482609"/>
                  </a:lnTo>
                  <a:lnTo>
                    <a:pt x="1242136" y="492323"/>
                  </a:lnTo>
                  <a:lnTo>
                    <a:pt x="1228336" y="502157"/>
                  </a:lnTo>
                  <a:lnTo>
                    <a:pt x="1214535" y="512119"/>
                  </a:lnTo>
                  <a:lnTo>
                    <a:pt x="1200735" y="522218"/>
                  </a:lnTo>
                  <a:lnTo>
                    <a:pt x="1186934" y="532462"/>
                  </a:lnTo>
                  <a:lnTo>
                    <a:pt x="1173134" y="542856"/>
                  </a:lnTo>
                  <a:lnTo>
                    <a:pt x="1159334" y="553404"/>
                  </a:lnTo>
                  <a:lnTo>
                    <a:pt x="1145533" y="564110"/>
                  </a:lnTo>
                  <a:lnTo>
                    <a:pt x="1131733" y="574971"/>
                  </a:lnTo>
                  <a:lnTo>
                    <a:pt x="1117932" y="585985"/>
                  </a:lnTo>
                  <a:lnTo>
                    <a:pt x="1104132" y="597146"/>
                  </a:lnTo>
                  <a:lnTo>
                    <a:pt x="1090332" y="608448"/>
                  </a:lnTo>
                  <a:lnTo>
                    <a:pt x="1076531" y="619886"/>
                  </a:lnTo>
                  <a:lnTo>
                    <a:pt x="1062731" y="631452"/>
                  </a:lnTo>
                  <a:lnTo>
                    <a:pt x="1048930" y="643141"/>
                  </a:lnTo>
                  <a:lnTo>
                    <a:pt x="1035130" y="654948"/>
                  </a:lnTo>
                  <a:lnTo>
                    <a:pt x="1021330" y="666870"/>
                  </a:lnTo>
                  <a:lnTo>
                    <a:pt x="1007529" y="678904"/>
                  </a:lnTo>
                  <a:lnTo>
                    <a:pt x="993729" y="691049"/>
                  </a:lnTo>
                  <a:lnTo>
                    <a:pt x="979928" y="703303"/>
                  </a:lnTo>
                  <a:lnTo>
                    <a:pt x="966128" y="715667"/>
                  </a:lnTo>
                  <a:lnTo>
                    <a:pt x="952328" y="728141"/>
                  </a:lnTo>
                  <a:lnTo>
                    <a:pt x="938527" y="740728"/>
                  </a:lnTo>
                  <a:lnTo>
                    <a:pt x="924727" y="753429"/>
                  </a:lnTo>
                  <a:lnTo>
                    <a:pt x="910926" y="766248"/>
                  </a:lnTo>
                  <a:lnTo>
                    <a:pt x="897126" y="779189"/>
                  </a:lnTo>
                  <a:lnTo>
                    <a:pt x="883326" y="792255"/>
                  </a:lnTo>
                  <a:lnTo>
                    <a:pt x="869525" y="805453"/>
                  </a:lnTo>
                  <a:lnTo>
                    <a:pt x="855725" y="818789"/>
                  </a:lnTo>
                  <a:lnTo>
                    <a:pt x="841925" y="832269"/>
                  </a:lnTo>
                  <a:lnTo>
                    <a:pt x="828124" y="845902"/>
                  </a:lnTo>
                  <a:lnTo>
                    <a:pt x="814324" y="859697"/>
                  </a:lnTo>
                  <a:lnTo>
                    <a:pt x="800523" y="873665"/>
                  </a:lnTo>
                  <a:lnTo>
                    <a:pt x="786723" y="887818"/>
                  </a:lnTo>
                  <a:lnTo>
                    <a:pt x="772923" y="902168"/>
                  </a:lnTo>
                  <a:lnTo>
                    <a:pt x="759122" y="916728"/>
                  </a:lnTo>
                  <a:lnTo>
                    <a:pt x="745322" y="931515"/>
                  </a:lnTo>
                  <a:lnTo>
                    <a:pt x="731521" y="946542"/>
                  </a:lnTo>
                  <a:lnTo>
                    <a:pt x="717721" y="961824"/>
                  </a:lnTo>
                  <a:lnTo>
                    <a:pt x="703921" y="977376"/>
                  </a:lnTo>
                  <a:lnTo>
                    <a:pt x="690120" y="993211"/>
                  </a:lnTo>
                  <a:lnTo>
                    <a:pt x="676320" y="1009339"/>
                  </a:lnTo>
                  <a:lnTo>
                    <a:pt x="662519" y="1025772"/>
                  </a:lnTo>
                  <a:lnTo>
                    <a:pt x="648719" y="1042517"/>
                  </a:lnTo>
                  <a:lnTo>
                    <a:pt x="634919" y="1059580"/>
                  </a:lnTo>
                  <a:lnTo>
                    <a:pt x="621118" y="1076967"/>
                  </a:lnTo>
                  <a:lnTo>
                    <a:pt x="607318" y="1094682"/>
                  </a:lnTo>
                  <a:lnTo>
                    <a:pt x="593517" y="1112727"/>
                  </a:lnTo>
                  <a:lnTo>
                    <a:pt x="579717" y="1131107"/>
                  </a:lnTo>
                  <a:lnTo>
                    <a:pt x="565917" y="1149822"/>
                  </a:lnTo>
                  <a:lnTo>
                    <a:pt x="552116" y="1168876"/>
                  </a:lnTo>
                  <a:lnTo>
                    <a:pt x="538316" y="1188271"/>
                  </a:lnTo>
                  <a:lnTo>
                    <a:pt x="524515" y="1208009"/>
                  </a:lnTo>
                  <a:lnTo>
                    <a:pt x="510715" y="1228093"/>
                  </a:lnTo>
                  <a:lnTo>
                    <a:pt x="496915" y="1248527"/>
                  </a:lnTo>
                  <a:lnTo>
                    <a:pt x="483114" y="1269312"/>
                  </a:lnTo>
                  <a:lnTo>
                    <a:pt x="469314" y="1290453"/>
                  </a:lnTo>
                  <a:lnTo>
                    <a:pt x="455513" y="1311952"/>
                  </a:lnTo>
                  <a:lnTo>
                    <a:pt x="441713" y="1333814"/>
                  </a:lnTo>
                  <a:lnTo>
                    <a:pt x="427913" y="1356042"/>
                  </a:lnTo>
                  <a:lnTo>
                    <a:pt x="414112" y="1378639"/>
                  </a:lnTo>
                  <a:lnTo>
                    <a:pt x="400312" y="1401610"/>
                  </a:lnTo>
                  <a:lnTo>
                    <a:pt x="386511" y="1424959"/>
                  </a:lnTo>
                  <a:lnTo>
                    <a:pt x="372711" y="1448690"/>
                  </a:lnTo>
                  <a:lnTo>
                    <a:pt x="358911" y="1472808"/>
                  </a:lnTo>
                  <a:lnTo>
                    <a:pt x="345110" y="1497316"/>
                  </a:lnTo>
                  <a:lnTo>
                    <a:pt x="331310" y="1522219"/>
                  </a:lnTo>
                  <a:lnTo>
                    <a:pt x="317510" y="1547522"/>
                  </a:lnTo>
                  <a:lnTo>
                    <a:pt x="303709" y="1573223"/>
                  </a:lnTo>
                  <a:lnTo>
                    <a:pt x="289909" y="1599321"/>
                  </a:lnTo>
                  <a:lnTo>
                    <a:pt x="276108" y="1625814"/>
                  </a:lnTo>
                  <a:lnTo>
                    <a:pt x="262308" y="1652702"/>
                  </a:lnTo>
                  <a:lnTo>
                    <a:pt x="248508" y="1679984"/>
                  </a:lnTo>
                  <a:lnTo>
                    <a:pt x="234707" y="1707657"/>
                  </a:lnTo>
                  <a:lnTo>
                    <a:pt x="220907" y="1735721"/>
                  </a:lnTo>
                  <a:lnTo>
                    <a:pt x="207106" y="1764174"/>
                  </a:lnTo>
                  <a:lnTo>
                    <a:pt x="193306" y="1793016"/>
                  </a:lnTo>
                  <a:lnTo>
                    <a:pt x="179506" y="1822246"/>
                  </a:lnTo>
                  <a:lnTo>
                    <a:pt x="165705" y="1851862"/>
                  </a:lnTo>
                  <a:lnTo>
                    <a:pt x="152247" y="1881119"/>
                  </a:lnTo>
                  <a:close/>
                </a:path>
              </a:pathLst>
            </a:custGeom>
            <a:solidFill>
              <a:srgbClr val="FF7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280217" y="4205475"/>
              <a:ext cx="1835553" cy="1881119"/>
            </a:xfrm>
            <a:custGeom>
              <a:avLst/>
              <a:pathLst>
                <a:path w="1835553" h="1881119">
                  <a:moveTo>
                    <a:pt x="0" y="1881119"/>
                  </a:moveTo>
                  <a:lnTo>
                    <a:pt x="100" y="1880955"/>
                  </a:lnTo>
                  <a:lnTo>
                    <a:pt x="13901" y="1858672"/>
                  </a:lnTo>
                  <a:lnTo>
                    <a:pt x="27701" y="1836563"/>
                  </a:lnTo>
                  <a:lnTo>
                    <a:pt x="41502" y="1814627"/>
                  </a:lnTo>
                  <a:lnTo>
                    <a:pt x="55302" y="1792864"/>
                  </a:lnTo>
                  <a:lnTo>
                    <a:pt x="69102" y="1771274"/>
                  </a:lnTo>
                  <a:lnTo>
                    <a:pt x="82903" y="1749857"/>
                  </a:lnTo>
                  <a:lnTo>
                    <a:pt x="96703" y="1728612"/>
                  </a:lnTo>
                  <a:lnTo>
                    <a:pt x="110504" y="1707540"/>
                  </a:lnTo>
                  <a:lnTo>
                    <a:pt x="124304" y="1686639"/>
                  </a:lnTo>
                  <a:lnTo>
                    <a:pt x="138104" y="1665911"/>
                  </a:lnTo>
                  <a:lnTo>
                    <a:pt x="151905" y="1645354"/>
                  </a:lnTo>
                  <a:lnTo>
                    <a:pt x="165705" y="1624970"/>
                  </a:lnTo>
                  <a:lnTo>
                    <a:pt x="179506" y="1604757"/>
                  </a:lnTo>
                  <a:lnTo>
                    <a:pt x="193306" y="1584715"/>
                  </a:lnTo>
                  <a:lnTo>
                    <a:pt x="207106" y="1564845"/>
                  </a:lnTo>
                  <a:lnTo>
                    <a:pt x="220907" y="1545146"/>
                  </a:lnTo>
                  <a:lnTo>
                    <a:pt x="234707" y="1525618"/>
                  </a:lnTo>
                  <a:lnTo>
                    <a:pt x="248508" y="1506261"/>
                  </a:lnTo>
                  <a:lnTo>
                    <a:pt x="262308" y="1487076"/>
                  </a:lnTo>
                  <a:lnTo>
                    <a:pt x="276108" y="1468061"/>
                  </a:lnTo>
                  <a:lnTo>
                    <a:pt x="289909" y="1449217"/>
                  </a:lnTo>
                  <a:lnTo>
                    <a:pt x="303709" y="1430544"/>
                  </a:lnTo>
                  <a:lnTo>
                    <a:pt x="317510" y="1412041"/>
                  </a:lnTo>
                  <a:lnTo>
                    <a:pt x="331310" y="1393710"/>
                  </a:lnTo>
                  <a:lnTo>
                    <a:pt x="345110" y="1375548"/>
                  </a:lnTo>
                  <a:lnTo>
                    <a:pt x="358911" y="1357555"/>
                  </a:lnTo>
                  <a:lnTo>
                    <a:pt x="372711" y="1339726"/>
                  </a:lnTo>
                  <a:lnTo>
                    <a:pt x="386511" y="1322060"/>
                  </a:lnTo>
                  <a:lnTo>
                    <a:pt x="400312" y="1304553"/>
                  </a:lnTo>
                  <a:lnTo>
                    <a:pt x="414112" y="1287203"/>
                  </a:lnTo>
                  <a:lnTo>
                    <a:pt x="427913" y="1270006"/>
                  </a:lnTo>
                  <a:lnTo>
                    <a:pt x="441713" y="1252959"/>
                  </a:lnTo>
                  <a:lnTo>
                    <a:pt x="455513" y="1236059"/>
                  </a:lnTo>
                  <a:lnTo>
                    <a:pt x="469314" y="1219303"/>
                  </a:lnTo>
                  <a:lnTo>
                    <a:pt x="483114" y="1202688"/>
                  </a:lnTo>
                  <a:lnTo>
                    <a:pt x="496915" y="1186209"/>
                  </a:lnTo>
                  <a:lnTo>
                    <a:pt x="510715" y="1169864"/>
                  </a:lnTo>
                  <a:lnTo>
                    <a:pt x="524515" y="1153648"/>
                  </a:lnTo>
                  <a:lnTo>
                    <a:pt x="538316" y="1137557"/>
                  </a:lnTo>
                  <a:lnTo>
                    <a:pt x="552116" y="1121587"/>
                  </a:lnTo>
                  <a:lnTo>
                    <a:pt x="565917" y="1105735"/>
                  </a:lnTo>
                  <a:lnTo>
                    <a:pt x="579717" y="1089994"/>
                  </a:lnTo>
                  <a:lnTo>
                    <a:pt x="593517" y="1074361"/>
                  </a:lnTo>
                  <a:lnTo>
                    <a:pt x="607318" y="1058832"/>
                  </a:lnTo>
                  <a:lnTo>
                    <a:pt x="621118" y="1043403"/>
                  </a:lnTo>
                  <a:lnTo>
                    <a:pt x="634919" y="1028069"/>
                  </a:lnTo>
                  <a:lnTo>
                    <a:pt x="648719" y="1012828"/>
                  </a:lnTo>
                  <a:lnTo>
                    <a:pt x="662519" y="997679"/>
                  </a:lnTo>
                  <a:lnTo>
                    <a:pt x="676320" y="982621"/>
                  </a:lnTo>
                  <a:lnTo>
                    <a:pt x="690120" y="967655"/>
                  </a:lnTo>
                  <a:lnTo>
                    <a:pt x="703921" y="952784"/>
                  </a:lnTo>
                  <a:lnTo>
                    <a:pt x="717721" y="938014"/>
                  </a:lnTo>
                  <a:lnTo>
                    <a:pt x="731521" y="923350"/>
                  </a:lnTo>
                  <a:lnTo>
                    <a:pt x="745322" y="908799"/>
                  </a:lnTo>
                  <a:lnTo>
                    <a:pt x="759122" y="894371"/>
                  </a:lnTo>
                  <a:lnTo>
                    <a:pt x="772923" y="880072"/>
                  </a:lnTo>
                  <a:lnTo>
                    <a:pt x="786723" y="865911"/>
                  </a:lnTo>
                  <a:lnTo>
                    <a:pt x="800523" y="851894"/>
                  </a:lnTo>
                  <a:lnTo>
                    <a:pt x="814324" y="838028"/>
                  </a:lnTo>
                  <a:lnTo>
                    <a:pt x="828124" y="824317"/>
                  </a:lnTo>
                  <a:lnTo>
                    <a:pt x="841925" y="810765"/>
                  </a:lnTo>
                  <a:lnTo>
                    <a:pt x="855725" y="797375"/>
                  </a:lnTo>
                  <a:lnTo>
                    <a:pt x="869525" y="784148"/>
                  </a:lnTo>
                  <a:lnTo>
                    <a:pt x="883326" y="771083"/>
                  </a:lnTo>
                  <a:lnTo>
                    <a:pt x="897126" y="758182"/>
                  </a:lnTo>
                  <a:lnTo>
                    <a:pt x="910926" y="745441"/>
                  </a:lnTo>
                  <a:lnTo>
                    <a:pt x="924727" y="732860"/>
                  </a:lnTo>
                  <a:lnTo>
                    <a:pt x="938527" y="720434"/>
                  </a:lnTo>
                  <a:lnTo>
                    <a:pt x="952328" y="708160"/>
                  </a:lnTo>
                  <a:lnTo>
                    <a:pt x="966128" y="696034"/>
                  </a:lnTo>
                  <a:lnTo>
                    <a:pt x="979928" y="684049"/>
                  </a:lnTo>
                  <a:lnTo>
                    <a:pt x="993729" y="672202"/>
                  </a:lnTo>
                  <a:lnTo>
                    <a:pt x="1007529" y="660484"/>
                  </a:lnTo>
                  <a:lnTo>
                    <a:pt x="1021330" y="648888"/>
                  </a:lnTo>
                  <a:lnTo>
                    <a:pt x="1035130" y="637405"/>
                  </a:lnTo>
                  <a:lnTo>
                    <a:pt x="1048930" y="626027"/>
                  </a:lnTo>
                  <a:lnTo>
                    <a:pt x="1062731" y="614742"/>
                  </a:lnTo>
                  <a:lnTo>
                    <a:pt x="1076531" y="603539"/>
                  </a:lnTo>
                  <a:lnTo>
                    <a:pt x="1090332" y="592406"/>
                  </a:lnTo>
                  <a:lnTo>
                    <a:pt x="1104132" y="581330"/>
                  </a:lnTo>
                  <a:lnTo>
                    <a:pt x="1117932" y="570297"/>
                  </a:lnTo>
                  <a:lnTo>
                    <a:pt x="1131733" y="559295"/>
                  </a:lnTo>
                  <a:lnTo>
                    <a:pt x="1145533" y="548311"/>
                  </a:lnTo>
                  <a:lnTo>
                    <a:pt x="1159334" y="537336"/>
                  </a:lnTo>
                  <a:lnTo>
                    <a:pt x="1173134" y="526362"/>
                  </a:lnTo>
                  <a:lnTo>
                    <a:pt x="1186934" y="515384"/>
                  </a:lnTo>
                  <a:lnTo>
                    <a:pt x="1200735" y="504400"/>
                  </a:lnTo>
                  <a:lnTo>
                    <a:pt x="1214535" y="493408"/>
                  </a:lnTo>
                  <a:lnTo>
                    <a:pt x="1228336" y="482410"/>
                  </a:lnTo>
                  <a:lnTo>
                    <a:pt x="1242136" y="471408"/>
                  </a:lnTo>
                  <a:lnTo>
                    <a:pt x="1255936" y="460403"/>
                  </a:lnTo>
                  <a:lnTo>
                    <a:pt x="1269737" y="449399"/>
                  </a:lnTo>
                  <a:lnTo>
                    <a:pt x="1283537" y="438397"/>
                  </a:lnTo>
                  <a:lnTo>
                    <a:pt x="1297338" y="427399"/>
                  </a:lnTo>
                  <a:lnTo>
                    <a:pt x="1311138" y="416406"/>
                  </a:lnTo>
                  <a:lnTo>
                    <a:pt x="1324938" y="405419"/>
                  </a:lnTo>
                  <a:lnTo>
                    <a:pt x="1338739" y="394439"/>
                  </a:lnTo>
                  <a:lnTo>
                    <a:pt x="1352539" y="383465"/>
                  </a:lnTo>
                  <a:lnTo>
                    <a:pt x="1366339" y="372498"/>
                  </a:lnTo>
                  <a:lnTo>
                    <a:pt x="1380140" y="361538"/>
                  </a:lnTo>
                  <a:lnTo>
                    <a:pt x="1393940" y="350582"/>
                  </a:lnTo>
                  <a:lnTo>
                    <a:pt x="1407741" y="339631"/>
                  </a:lnTo>
                  <a:lnTo>
                    <a:pt x="1421541" y="328684"/>
                  </a:lnTo>
                  <a:lnTo>
                    <a:pt x="1435341" y="317739"/>
                  </a:lnTo>
                  <a:lnTo>
                    <a:pt x="1449142" y="306795"/>
                  </a:lnTo>
                  <a:lnTo>
                    <a:pt x="1462942" y="295850"/>
                  </a:lnTo>
                  <a:lnTo>
                    <a:pt x="1476743" y="284904"/>
                  </a:lnTo>
                  <a:lnTo>
                    <a:pt x="1490543" y="273954"/>
                  </a:lnTo>
                  <a:lnTo>
                    <a:pt x="1504343" y="263002"/>
                  </a:lnTo>
                  <a:lnTo>
                    <a:pt x="1518144" y="252047"/>
                  </a:lnTo>
                  <a:lnTo>
                    <a:pt x="1531944" y="241090"/>
                  </a:lnTo>
                  <a:lnTo>
                    <a:pt x="1545745" y="230132"/>
                  </a:lnTo>
                  <a:lnTo>
                    <a:pt x="1559545" y="219172"/>
                  </a:lnTo>
                  <a:lnTo>
                    <a:pt x="1573345" y="208212"/>
                  </a:lnTo>
                  <a:lnTo>
                    <a:pt x="1587146" y="197250"/>
                  </a:lnTo>
                  <a:lnTo>
                    <a:pt x="1600946" y="186289"/>
                  </a:lnTo>
                  <a:lnTo>
                    <a:pt x="1614747" y="175326"/>
                  </a:lnTo>
                  <a:lnTo>
                    <a:pt x="1628547" y="164364"/>
                  </a:lnTo>
                  <a:lnTo>
                    <a:pt x="1642347" y="153402"/>
                  </a:lnTo>
                  <a:lnTo>
                    <a:pt x="1656148" y="142440"/>
                  </a:lnTo>
                  <a:lnTo>
                    <a:pt x="1669948" y="131478"/>
                  </a:lnTo>
                  <a:lnTo>
                    <a:pt x="1683749" y="120517"/>
                  </a:lnTo>
                  <a:lnTo>
                    <a:pt x="1697549" y="109556"/>
                  </a:lnTo>
                  <a:lnTo>
                    <a:pt x="1711349" y="98596"/>
                  </a:lnTo>
                  <a:lnTo>
                    <a:pt x="1725150" y="87637"/>
                  </a:lnTo>
                  <a:lnTo>
                    <a:pt x="1738950" y="76678"/>
                  </a:lnTo>
                  <a:lnTo>
                    <a:pt x="1752751" y="65721"/>
                  </a:lnTo>
                  <a:lnTo>
                    <a:pt x="1766551" y="54764"/>
                  </a:lnTo>
                  <a:lnTo>
                    <a:pt x="1780351" y="43809"/>
                  </a:lnTo>
                  <a:lnTo>
                    <a:pt x="1794152" y="32855"/>
                  </a:lnTo>
                  <a:lnTo>
                    <a:pt x="1807952" y="21902"/>
                  </a:lnTo>
                  <a:lnTo>
                    <a:pt x="1821752" y="10950"/>
                  </a:lnTo>
                  <a:lnTo>
                    <a:pt x="1835553" y="0"/>
                  </a:lnTo>
                  <a:lnTo>
                    <a:pt x="18355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432465" y="4315111"/>
              <a:ext cx="1683305" cy="1771483"/>
            </a:xfrm>
            <a:custGeom>
              <a:avLst/>
              <a:pathLst>
                <a:path w="1683305" h="1771483">
                  <a:moveTo>
                    <a:pt x="1683305" y="0"/>
                  </a:moveTo>
                  <a:lnTo>
                    <a:pt x="1683305" y="0"/>
                  </a:lnTo>
                  <a:lnTo>
                    <a:pt x="1669505" y="8706"/>
                  </a:lnTo>
                  <a:lnTo>
                    <a:pt x="1655705" y="17415"/>
                  </a:lnTo>
                  <a:lnTo>
                    <a:pt x="1641904" y="26127"/>
                  </a:lnTo>
                  <a:lnTo>
                    <a:pt x="1628104" y="34841"/>
                  </a:lnTo>
                  <a:lnTo>
                    <a:pt x="1614303" y="43559"/>
                  </a:lnTo>
                  <a:lnTo>
                    <a:pt x="1600503" y="52280"/>
                  </a:lnTo>
                  <a:lnTo>
                    <a:pt x="1586703" y="61004"/>
                  </a:lnTo>
                  <a:lnTo>
                    <a:pt x="1572902" y="69731"/>
                  </a:lnTo>
                  <a:lnTo>
                    <a:pt x="1559102" y="78461"/>
                  </a:lnTo>
                  <a:lnTo>
                    <a:pt x="1545301" y="87193"/>
                  </a:lnTo>
                  <a:lnTo>
                    <a:pt x="1531501" y="95929"/>
                  </a:lnTo>
                  <a:lnTo>
                    <a:pt x="1517701" y="104669"/>
                  </a:lnTo>
                  <a:lnTo>
                    <a:pt x="1503900" y="113411"/>
                  </a:lnTo>
                  <a:lnTo>
                    <a:pt x="1490100" y="122157"/>
                  </a:lnTo>
                  <a:lnTo>
                    <a:pt x="1476300" y="130906"/>
                  </a:lnTo>
                  <a:lnTo>
                    <a:pt x="1462499" y="139658"/>
                  </a:lnTo>
                  <a:lnTo>
                    <a:pt x="1448699" y="148415"/>
                  </a:lnTo>
                  <a:lnTo>
                    <a:pt x="1434898" y="157175"/>
                  </a:lnTo>
                  <a:lnTo>
                    <a:pt x="1421098" y="165939"/>
                  </a:lnTo>
                  <a:lnTo>
                    <a:pt x="1407298" y="174708"/>
                  </a:lnTo>
                  <a:lnTo>
                    <a:pt x="1393497" y="183481"/>
                  </a:lnTo>
                  <a:lnTo>
                    <a:pt x="1379697" y="192258"/>
                  </a:lnTo>
                  <a:lnTo>
                    <a:pt x="1365896" y="201042"/>
                  </a:lnTo>
                  <a:lnTo>
                    <a:pt x="1352096" y="209830"/>
                  </a:lnTo>
                  <a:lnTo>
                    <a:pt x="1338296" y="218625"/>
                  </a:lnTo>
                  <a:lnTo>
                    <a:pt x="1324495" y="227426"/>
                  </a:lnTo>
                  <a:lnTo>
                    <a:pt x="1310695" y="236235"/>
                  </a:lnTo>
                  <a:lnTo>
                    <a:pt x="1296894" y="245056"/>
                  </a:lnTo>
                  <a:lnTo>
                    <a:pt x="1283094" y="253895"/>
                  </a:lnTo>
                  <a:lnTo>
                    <a:pt x="1269294" y="262756"/>
                  </a:lnTo>
                  <a:lnTo>
                    <a:pt x="1255493" y="271646"/>
                  </a:lnTo>
                  <a:lnTo>
                    <a:pt x="1241693" y="280568"/>
                  </a:lnTo>
                  <a:lnTo>
                    <a:pt x="1227892" y="289529"/>
                  </a:lnTo>
                  <a:lnTo>
                    <a:pt x="1214092" y="298536"/>
                  </a:lnTo>
                  <a:lnTo>
                    <a:pt x="1200292" y="307592"/>
                  </a:lnTo>
                  <a:lnTo>
                    <a:pt x="1186491" y="316706"/>
                  </a:lnTo>
                  <a:lnTo>
                    <a:pt x="1172691" y="325883"/>
                  </a:lnTo>
                  <a:lnTo>
                    <a:pt x="1158890" y="335131"/>
                  </a:lnTo>
                  <a:lnTo>
                    <a:pt x="1145090" y="344456"/>
                  </a:lnTo>
                  <a:lnTo>
                    <a:pt x="1131290" y="353866"/>
                  </a:lnTo>
                  <a:lnTo>
                    <a:pt x="1117489" y="363369"/>
                  </a:lnTo>
                  <a:lnTo>
                    <a:pt x="1103689" y="372973"/>
                  </a:lnTo>
                  <a:lnTo>
                    <a:pt x="1089888" y="382688"/>
                  </a:lnTo>
                  <a:lnTo>
                    <a:pt x="1076088" y="392522"/>
                  </a:lnTo>
                  <a:lnTo>
                    <a:pt x="1062288" y="402484"/>
                  </a:lnTo>
                  <a:lnTo>
                    <a:pt x="1048487" y="412583"/>
                  </a:lnTo>
                  <a:lnTo>
                    <a:pt x="1034687" y="422826"/>
                  </a:lnTo>
                  <a:lnTo>
                    <a:pt x="1020886" y="433220"/>
                  </a:lnTo>
                  <a:lnTo>
                    <a:pt x="1007086" y="443769"/>
                  </a:lnTo>
                  <a:lnTo>
                    <a:pt x="993286" y="454474"/>
                  </a:lnTo>
                  <a:lnTo>
                    <a:pt x="979485" y="465336"/>
                  </a:lnTo>
                  <a:lnTo>
                    <a:pt x="965685" y="476349"/>
                  </a:lnTo>
                  <a:lnTo>
                    <a:pt x="951885" y="487510"/>
                  </a:lnTo>
                  <a:lnTo>
                    <a:pt x="938084" y="498813"/>
                  </a:lnTo>
                  <a:lnTo>
                    <a:pt x="924284" y="510250"/>
                  </a:lnTo>
                  <a:lnTo>
                    <a:pt x="910483" y="521816"/>
                  </a:lnTo>
                  <a:lnTo>
                    <a:pt x="896683" y="533505"/>
                  </a:lnTo>
                  <a:lnTo>
                    <a:pt x="882883" y="545313"/>
                  </a:lnTo>
                  <a:lnTo>
                    <a:pt x="869082" y="557235"/>
                  </a:lnTo>
                  <a:lnTo>
                    <a:pt x="855282" y="569269"/>
                  </a:lnTo>
                  <a:lnTo>
                    <a:pt x="841481" y="581413"/>
                  </a:lnTo>
                  <a:lnTo>
                    <a:pt x="827681" y="593668"/>
                  </a:lnTo>
                  <a:lnTo>
                    <a:pt x="813881" y="606031"/>
                  </a:lnTo>
                  <a:lnTo>
                    <a:pt x="800080" y="618506"/>
                  </a:lnTo>
                  <a:lnTo>
                    <a:pt x="786280" y="631093"/>
                  </a:lnTo>
                  <a:lnTo>
                    <a:pt x="772479" y="643794"/>
                  </a:lnTo>
                  <a:lnTo>
                    <a:pt x="758679" y="656613"/>
                  </a:lnTo>
                  <a:lnTo>
                    <a:pt x="744879" y="669553"/>
                  </a:lnTo>
                  <a:lnTo>
                    <a:pt x="731078" y="682620"/>
                  </a:lnTo>
                  <a:lnTo>
                    <a:pt x="717278" y="695818"/>
                  </a:lnTo>
                  <a:lnTo>
                    <a:pt x="703477" y="709153"/>
                  </a:lnTo>
                  <a:lnTo>
                    <a:pt x="689677" y="722633"/>
                  </a:lnTo>
                  <a:lnTo>
                    <a:pt x="675877" y="736266"/>
                  </a:lnTo>
                  <a:lnTo>
                    <a:pt x="662076" y="750062"/>
                  </a:lnTo>
                  <a:lnTo>
                    <a:pt x="648276" y="764030"/>
                  </a:lnTo>
                  <a:lnTo>
                    <a:pt x="634475" y="778182"/>
                  </a:lnTo>
                  <a:lnTo>
                    <a:pt x="620675" y="792532"/>
                  </a:lnTo>
                  <a:lnTo>
                    <a:pt x="606875" y="807093"/>
                  </a:lnTo>
                  <a:lnTo>
                    <a:pt x="593074" y="821879"/>
                  </a:lnTo>
                  <a:lnTo>
                    <a:pt x="579274" y="836906"/>
                  </a:lnTo>
                  <a:lnTo>
                    <a:pt x="565473" y="852189"/>
                  </a:lnTo>
                  <a:lnTo>
                    <a:pt x="551673" y="867741"/>
                  </a:lnTo>
                  <a:lnTo>
                    <a:pt x="537873" y="883575"/>
                  </a:lnTo>
                  <a:lnTo>
                    <a:pt x="524072" y="899704"/>
                  </a:lnTo>
                  <a:lnTo>
                    <a:pt x="510272" y="916136"/>
                  </a:lnTo>
                  <a:lnTo>
                    <a:pt x="496472" y="932881"/>
                  </a:lnTo>
                  <a:lnTo>
                    <a:pt x="482671" y="949945"/>
                  </a:lnTo>
                  <a:lnTo>
                    <a:pt x="468871" y="967332"/>
                  </a:lnTo>
                  <a:lnTo>
                    <a:pt x="455070" y="985046"/>
                  </a:lnTo>
                  <a:lnTo>
                    <a:pt x="441270" y="1003092"/>
                  </a:lnTo>
                  <a:lnTo>
                    <a:pt x="427470" y="1021471"/>
                  </a:lnTo>
                  <a:lnTo>
                    <a:pt x="413669" y="1040186"/>
                  </a:lnTo>
                  <a:lnTo>
                    <a:pt x="399869" y="1059240"/>
                  </a:lnTo>
                  <a:lnTo>
                    <a:pt x="386068" y="1078635"/>
                  </a:lnTo>
                  <a:lnTo>
                    <a:pt x="372268" y="1098373"/>
                  </a:lnTo>
                  <a:lnTo>
                    <a:pt x="358468" y="1118458"/>
                  </a:lnTo>
                  <a:lnTo>
                    <a:pt x="344667" y="1138891"/>
                  </a:lnTo>
                  <a:lnTo>
                    <a:pt x="330867" y="1159677"/>
                  </a:lnTo>
                  <a:lnTo>
                    <a:pt x="317066" y="1180818"/>
                  </a:lnTo>
                  <a:lnTo>
                    <a:pt x="303266" y="1202317"/>
                  </a:lnTo>
                  <a:lnTo>
                    <a:pt x="289466" y="1224179"/>
                  </a:lnTo>
                  <a:lnTo>
                    <a:pt x="275665" y="1246406"/>
                  </a:lnTo>
                  <a:lnTo>
                    <a:pt x="261865" y="1269003"/>
                  </a:lnTo>
                  <a:lnTo>
                    <a:pt x="248064" y="1291975"/>
                  </a:lnTo>
                  <a:lnTo>
                    <a:pt x="234264" y="1315324"/>
                  </a:lnTo>
                  <a:lnTo>
                    <a:pt x="220464" y="1339055"/>
                  </a:lnTo>
                  <a:lnTo>
                    <a:pt x="206663" y="1363172"/>
                  </a:lnTo>
                  <a:lnTo>
                    <a:pt x="192863" y="1387680"/>
                  </a:lnTo>
                  <a:lnTo>
                    <a:pt x="179062" y="1412584"/>
                  </a:lnTo>
                  <a:lnTo>
                    <a:pt x="165262" y="1437886"/>
                  </a:lnTo>
                  <a:lnTo>
                    <a:pt x="151462" y="1463587"/>
                  </a:lnTo>
                  <a:lnTo>
                    <a:pt x="137661" y="1489685"/>
                  </a:lnTo>
                  <a:lnTo>
                    <a:pt x="123861" y="1516179"/>
                  </a:lnTo>
                  <a:lnTo>
                    <a:pt x="110060" y="1543067"/>
                  </a:lnTo>
                  <a:lnTo>
                    <a:pt x="96260" y="1570348"/>
                  </a:lnTo>
                  <a:lnTo>
                    <a:pt x="82460" y="1598021"/>
                  </a:lnTo>
                  <a:lnTo>
                    <a:pt x="68659" y="1626085"/>
                  </a:lnTo>
                  <a:lnTo>
                    <a:pt x="54859" y="1654539"/>
                  </a:lnTo>
                  <a:lnTo>
                    <a:pt x="41059" y="1683381"/>
                  </a:lnTo>
                  <a:lnTo>
                    <a:pt x="27258" y="1712610"/>
                  </a:lnTo>
                  <a:lnTo>
                    <a:pt x="13458" y="1742226"/>
                  </a:lnTo>
                  <a:lnTo>
                    <a:pt x="0" y="17714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306111" y="4384895"/>
              <a:ext cx="1809659" cy="1701699"/>
            </a:xfrm>
            <a:custGeom>
              <a:avLst/>
              <a:pathLst>
                <a:path w="1809659" h="1701699">
                  <a:moveTo>
                    <a:pt x="0" y="1701699"/>
                  </a:moveTo>
                  <a:lnTo>
                    <a:pt x="1808" y="1698694"/>
                  </a:lnTo>
                  <a:lnTo>
                    <a:pt x="15608" y="1675975"/>
                  </a:lnTo>
                  <a:lnTo>
                    <a:pt x="29408" y="1653469"/>
                  </a:lnTo>
                  <a:lnTo>
                    <a:pt x="43209" y="1631177"/>
                  </a:lnTo>
                  <a:lnTo>
                    <a:pt x="57009" y="1609100"/>
                  </a:lnTo>
                  <a:lnTo>
                    <a:pt x="70810" y="1587236"/>
                  </a:lnTo>
                  <a:lnTo>
                    <a:pt x="84610" y="1565587"/>
                  </a:lnTo>
                  <a:lnTo>
                    <a:pt x="98410" y="1544153"/>
                  </a:lnTo>
                  <a:lnTo>
                    <a:pt x="112211" y="1522933"/>
                  </a:lnTo>
                  <a:lnTo>
                    <a:pt x="126011" y="1501927"/>
                  </a:lnTo>
                  <a:lnTo>
                    <a:pt x="139812" y="1481137"/>
                  </a:lnTo>
                  <a:lnTo>
                    <a:pt x="153612" y="1460561"/>
                  </a:lnTo>
                  <a:lnTo>
                    <a:pt x="167412" y="1440200"/>
                  </a:lnTo>
                  <a:lnTo>
                    <a:pt x="181213" y="1420053"/>
                  </a:lnTo>
                  <a:lnTo>
                    <a:pt x="195013" y="1400122"/>
                  </a:lnTo>
                  <a:lnTo>
                    <a:pt x="208814" y="1380404"/>
                  </a:lnTo>
                  <a:lnTo>
                    <a:pt x="222614" y="1360902"/>
                  </a:lnTo>
                  <a:lnTo>
                    <a:pt x="236414" y="1341613"/>
                  </a:lnTo>
                  <a:lnTo>
                    <a:pt x="250215" y="1322539"/>
                  </a:lnTo>
                  <a:lnTo>
                    <a:pt x="264015" y="1303680"/>
                  </a:lnTo>
                  <a:lnTo>
                    <a:pt x="277816" y="1285034"/>
                  </a:lnTo>
                  <a:lnTo>
                    <a:pt x="291616" y="1266602"/>
                  </a:lnTo>
                  <a:lnTo>
                    <a:pt x="305416" y="1248384"/>
                  </a:lnTo>
                  <a:lnTo>
                    <a:pt x="319217" y="1230379"/>
                  </a:lnTo>
                  <a:lnTo>
                    <a:pt x="333017" y="1212584"/>
                  </a:lnTo>
                  <a:lnTo>
                    <a:pt x="346818" y="1194996"/>
                  </a:lnTo>
                  <a:lnTo>
                    <a:pt x="360618" y="1177610"/>
                  </a:lnTo>
                  <a:lnTo>
                    <a:pt x="374418" y="1160425"/>
                  </a:lnTo>
                  <a:lnTo>
                    <a:pt x="388219" y="1143435"/>
                  </a:lnTo>
                  <a:lnTo>
                    <a:pt x="402019" y="1126638"/>
                  </a:lnTo>
                  <a:lnTo>
                    <a:pt x="415819" y="1110029"/>
                  </a:lnTo>
                  <a:lnTo>
                    <a:pt x="429620" y="1093604"/>
                  </a:lnTo>
                  <a:lnTo>
                    <a:pt x="443420" y="1077361"/>
                  </a:lnTo>
                  <a:lnTo>
                    <a:pt x="457221" y="1061294"/>
                  </a:lnTo>
                  <a:lnTo>
                    <a:pt x="471021" y="1045399"/>
                  </a:lnTo>
                  <a:lnTo>
                    <a:pt x="484821" y="1029673"/>
                  </a:lnTo>
                  <a:lnTo>
                    <a:pt x="498622" y="1014110"/>
                  </a:lnTo>
                  <a:lnTo>
                    <a:pt x="512422" y="998706"/>
                  </a:lnTo>
                  <a:lnTo>
                    <a:pt x="526223" y="983456"/>
                  </a:lnTo>
                  <a:lnTo>
                    <a:pt x="540023" y="968355"/>
                  </a:lnTo>
                  <a:lnTo>
                    <a:pt x="553823" y="953398"/>
                  </a:lnTo>
                  <a:lnTo>
                    <a:pt x="567624" y="938580"/>
                  </a:lnTo>
                  <a:lnTo>
                    <a:pt x="581424" y="923895"/>
                  </a:lnTo>
                  <a:lnTo>
                    <a:pt x="595225" y="909338"/>
                  </a:lnTo>
                  <a:lnTo>
                    <a:pt x="609025" y="894904"/>
                  </a:lnTo>
                  <a:lnTo>
                    <a:pt x="622825" y="880587"/>
                  </a:lnTo>
                  <a:lnTo>
                    <a:pt x="636626" y="866384"/>
                  </a:lnTo>
                  <a:lnTo>
                    <a:pt x="650426" y="852290"/>
                  </a:lnTo>
                  <a:lnTo>
                    <a:pt x="664227" y="838305"/>
                  </a:lnTo>
                  <a:lnTo>
                    <a:pt x="678027" y="824427"/>
                  </a:lnTo>
                  <a:lnTo>
                    <a:pt x="691827" y="810658"/>
                  </a:lnTo>
                  <a:lnTo>
                    <a:pt x="705628" y="797001"/>
                  </a:lnTo>
                  <a:lnTo>
                    <a:pt x="719428" y="783461"/>
                  </a:lnTo>
                  <a:lnTo>
                    <a:pt x="733229" y="770045"/>
                  </a:lnTo>
                  <a:lnTo>
                    <a:pt x="747029" y="756762"/>
                  </a:lnTo>
                  <a:lnTo>
                    <a:pt x="760829" y="743620"/>
                  </a:lnTo>
                  <a:lnTo>
                    <a:pt x="774630" y="730630"/>
                  </a:lnTo>
                  <a:lnTo>
                    <a:pt x="788430" y="717799"/>
                  </a:lnTo>
                  <a:lnTo>
                    <a:pt x="802231" y="705136"/>
                  </a:lnTo>
                  <a:lnTo>
                    <a:pt x="816031" y="692648"/>
                  </a:lnTo>
                  <a:lnTo>
                    <a:pt x="829831" y="680342"/>
                  </a:lnTo>
                  <a:lnTo>
                    <a:pt x="843632" y="668221"/>
                  </a:lnTo>
                  <a:lnTo>
                    <a:pt x="857432" y="656288"/>
                  </a:lnTo>
                  <a:lnTo>
                    <a:pt x="871233" y="644545"/>
                  </a:lnTo>
                  <a:lnTo>
                    <a:pt x="885033" y="632993"/>
                  </a:lnTo>
                  <a:lnTo>
                    <a:pt x="898833" y="621631"/>
                  </a:lnTo>
                  <a:lnTo>
                    <a:pt x="912634" y="610458"/>
                  </a:lnTo>
                  <a:lnTo>
                    <a:pt x="926434" y="599471"/>
                  </a:lnTo>
                  <a:lnTo>
                    <a:pt x="940234" y="588666"/>
                  </a:lnTo>
                  <a:lnTo>
                    <a:pt x="954035" y="578040"/>
                  </a:lnTo>
                  <a:lnTo>
                    <a:pt x="967835" y="567586"/>
                  </a:lnTo>
                  <a:lnTo>
                    <a:pt x="981636" y="557300"/>
                  </a:lnTo>
                  <a:lnTo>
                    <a:pt x="995436" y="547173"/>
                  </a:lnTo>
                  <a:lnTo>
                    <a:pt x="1009236" y="537199"/>
                  </a:lnTo>
                  <a:lnTo>
                    <a:pt x="1023037" y="527369"/>
                  </a:lnTo>
                  <a:lnTo>
                    <a:pt x="1036837" y="517672"/>
                  </a:lnTo>
                  <a:lnTo>
                    <a:pt x="1050638" y="508096"/>
                  </a:lnTo>
                  <a:lnTo>
                    <a:pt x="1064438" y="498631"/>
                  </a:lnTo>
                  <a:lnTo>
                    <a:pt x="1078238" y="489260"/>
                  </a:lnTo>
                  <a:lnTo>
                    <a:pt x="1092039" y="479968"/>
                  </a:lnTo>
                  <a:lnTo>
                    <a:pt x="1105839" y="470738"/>
                  </a:lnTo>
                  <a:lnTo>
                    <a:pt x="1119640" y="461553"/>
                  </a:lnTo>
                  <a:lnTo>
                    <a:pt x="1133440" y="452395"/>
                  </a:lnTo>
                  <a:lnTo>
                    <a:pt x="1147240" y="443248"/>
                  </a:lnTo>
                  <a:lnTo>
                    <a:pt x="1161041" y="434098"/>
                  </a:lnTo>
                  <a:lnTo>
                    <a:pt x="1174841" y="424936"/>
                  </a:lnTo>
                  <a:lnTo>
                    <a:pt x="1188642" y="415754"/>
                  </a:lnTo>
                  <a:lnTo>
                    <a:pt x="1202442" y="406551"/>
                  </a:lnTo>
                  <a:lnTo>
                    <a:pt x="1216242" y="397327"/>
                  </a:lnTo>
                  <a:lnTo>
                    <a:pt x="1230043" y="388086"/>
                  </a:lnTo>
                  <a:lnTo>
                    <a:pt x="1243843" y="378831"/>
                  </a:lnTo>
                  <a:lnTo>
                    <a:pt x="1257644" y="369566"/>
                  </a:lnTo>
                  <a:lnTo>
                    <a:pt x="1271444" y="360295"/>
                  </a:lnTo>
                  <a:lnTo>
                    <a:pt x="1285244" y="351022"/>
                  </a:lnTo>
                  <a:lnTo>
                    <a:pt x="1299045" y="341750"/>
                  </a:lnTo>
                  <a:lnTo>
                    <a:pt x="1312845" y="332481"/>
                  </a:lnTo>
                  <a:lnTo>
                    <a:pt x="1326646" y="323215"/>
                  </a:lnTo>
                  <a:lnTo>
                    <a:pt x="1340446" y="313955"/>
                  </a:lnTo>
                  <a:lnTo>
                    <a:pt x="1354246" y="304699"/>
                  </a:lnTo>
                  <a:lnTo>
                    <a:pt x="1368047" y="295450"/>
                  </a:lnTo>
                  <a:lnTo>
                    <a:pt x="1381847" y="286204"/>
                  </a:lnTo>
                  <a:lnTo>
                    <a:pt x="1395647" y="276963"/>
                  </a:lnTo>
                  <a:lnTo>
                    <a:pt x="1409448" y="267725"/>
                  </a:lnTo>
                  <a:lnTo>
                    <a:pt x="1423248" y="258489"/>
                  </a:lnTo>
                  <a:lnTo>
                    <a:pt x="1437049" y="249253"/>
                  </a:lnTo>
                  <a:lnTo>
                    <a:pt x="1450849" y="240016"/>
                  </a:lnTo>
                  <a:lnTo>
                    <a:pt x="1464649" y="230776"/>
                  </a:lnTo>
                  <a:lnTo>
                    <a:pt x="1478450" y="221535"/>
                  </a:lnTo>
                  <a:lnTo>
                    <a:pt x="1492250" y="212292"/>
                  </a:lnTo>
                  <a:lnTo>
                    <a:pt x="1506051" y="203048"/>
                  </a:lnTo>
                  <a:lnTo>
                    <a:pt x="1519851" y="193804"/>
                  </a:lnTo>
                  <a:lnTo>
                    <a:pt x="1533651" y="184560"/>
                  </a:lnTo>
                  <a:lnTo>
                    <a:pt x="1547452" y="175316"/>
                  </a:lnTo>
                  <a:lnTo>
                    <a:pt x="1561252" y="166074"/>
                  </a:lnTo>
                  <a:lnTo>
                    <a:pt x="1575053" y="156832"/>
                  </a:lnTo>
                  <a:lnTo>
                    <a:pt x="1588853" y="147591"/>
                  </a:lnTo>
                  <a:lnTo>
                    <a:pt x="1602653" y="138352"/>
                  </a:lnTo>
                  <a:lnTo>
                    <a:pt x="1616454" y="129114"/>
                  </a:lnTo>
                  <a:lnTo>
                    <a:pt x="1630254" y="119878"/>
                  </a:lnTo>
                  <a:lnTo>
                    <a:pt x="1644055" y="110644"/>
                  </a:lnTo>
                  <a:lnTo>
                    <a:pt x="1657855" y="101412"/>
                  </a:lnTo>
                  <a:lnTo>
                    <a:pt x="1671655" y="92181"/>
                  </a:lnTo>
                  <a:lnTo>
                    <a:pt x="1685456" y="82953"/>
                  </a:lnTo>
                  <a:lnTo>
                    <a:pt x="1699256" y="73727"/>
                  </a:lnTo>
                  <a:lnTo>
                    <a:pt x="1713057" y="64503"/>
                  </a:lnTo>
                  <a:lnTo>
                    <a:pt x="1726857" y="55281"/>
                  </a:lnTo>
                  <a:lnTo>
                    <a:pt x="1740657" y="46062"/>
                  </a:lnTo>
                  <a:lnTo>
                    <a:pt x="1754458" y="36845"/>
                  </a:lnTo>
                  <a:lnTo>
                    <a:pt x="1768258" y="27630"/>
                  </a:lnTo>
                  <a:lnTo>
                    <a:pt x="1782059" y="18417"/>
                  </a:lnTo>
                  <a:lnTo>
                    <a:pt x="1795859" y="9207"/>
                  </a:lnTo>
                  <a:lnTo>
                    <a:pt x="1809659" y="0"/>
                  </a:lnTo>
                  <a:lnTo>
                    <a:pt x="1809659" y="120696"/>
                  </a:lnTo>
                  <a:lnTo>
                    <a:pt x="1795859" y="127334"/>
                  </a:lnTo>
                  <a:lnTo>
                    <a:pt x="1782059" y="133976"/>
                  </a:lnTo>
                  <a:lnTo>
                    <a:pt x="1768258" y="140621"/>
                  </a:lnTo>
                  <a:lnTo>
                    <a:pt x="1754458" y="147271"/>
                  </a:lnTo>
                  <a:lnTo>
                    <a:pt x="1740657" y="153925"/>
                  </a:lnTo>
                  <a:lnTo>
                    <a:pt x="1726857" y="160583"/>
                  </a:lnTo>
                  <a:lnTo>
                    <a:pt x="1713057" y="167245"/>
                  </a:lnTo>
                  <a:lnTo>
                    <a:pt x="1699256" y="173912"/>
                  </a:lnTo>
                  <a:lnTo>
                    <a:pt x="1685456" y="180583"/>
                  </a:lnTo>
                  <a:lnTo>
                    <a:pt x="1671655" y="187259"/>
                  </a:lnTo>
                  <a:lnTo>
                    <a:pt x="1657855" y="193940"/>
                  </a:lnTo>
                  <a:lnTo>
                    <a:pt x="1644055" y="200625"/>
                  </a:lnTo>
                  <a:lnTo>
                    <a:pt x="1630254" y="207316"/>
                  </a:lnTo>
                  <a:lnTo>
                    <a:pt x="1616454" y="214012"/>
                  </a:lnTo>
                  <a:lnTo>
                    <a:pt x="1602653" y="220713"/>
                  </a:lnTo>
                  <a:lnTo>
                    <a:pt x="1588853" y="227421"/>
                  </a:lnTo>
                  <a:lnTo>
                    <a:pt x="1575053" y="234134"/>
                  </a:lnTo>
                  <a:lnTo>
                    <a:pt x="1561252" y="240853"/>
                  </a:lnTo>
                  <a:lnTo>
                    <a:pt x="1547452" y="247579"/>
                  </a:lnTo>
                  <a:lnTo>
                    <a:pt x="1533651" y="254312"/>
                  </a:lnTo>
                  <a:lnTo>
                    <a:pt x="1519851" y="261052"/>
                  </a:lnTo>
                  <a:lnTo>
                    <a:pt x="1506051" y="267799"/>
                  </a:lnTo>
                  <a:lnTo>
                    <a:pt x="1492250" y="274555"/>
                  </a:lnTo>
                  <a:lnTo>
                    <a:pt x="1478450" y="281320"/>
                  </a:lnTo>
                  <a:lnTo>
                    <a:pt x="1464649" y="288094"/>
                  </a:lnTo>
                  <a:lnTo>
                    <a:pt x="1450849" y="294878"/>
                  </a:lnTo>
                  <a:lnTo>
                    <a:pt x="1437049" y="301674"/>
                  </a:lnTo>
                  <a:lnTo>
                    <a:pt x="1423248" y="308487"/>
                  </a:lnTo>
                  <a:lnTo>
                    <a:pt x="1409448" y="315324"/>
                  </a:lnTo>
                  <a:lnTo>
                    <a:pt x="1395647" y="322192"/>
                  </a:lnTo>
                  <a:lnTo>
                    <a:pt x="1381847" y="329097"/>
                  </a:lnTo>
                  <a:lnTo>
                    <a:pt x="1368047" y="336045"/>
                  </a:lnTo>
                  <a:lnTo>
                    <a:pt x="1354246" y="343045"/>
                  </a:lnTo>
                  <a:lnTo>
                    <a:pt x="1340446" y="350104"/>
                  </a:lnTo>
                  <a:lnTo>
                    <a:pt x="1326646" y="357229"/>
                  </a:lnTo>
                  <a:lnTo>
                    <a:pt x="1312845" y="364430"/>
                  </a:lnTo>
                  <a:lnTo>
                    <a:pt x="1299045" y="371715"/>
                  </a:lnTo>
                  <a:lnTo>
                    <a:pt x="1285244" y="379093"/>
                  </a:lnTo>
                  <a:lnTo>
                    <a:pt x="1271444" y="386574"/>
                  </a:lnTo>
                  <a:lnTo>
                    <a:pt x="1257644" y="394171"/>
                  </a:lnTo>
                  <a:lnTo>
                    <a:pt x="1243843" y="401893"/>
                  </a:lnTo>
                  <a:lnTo>
                    <a:pt x="1230043" y="409753"/>
                  </a:lnTo>
                  <a:lnTo>
                    <a:pt x="1216242" y="417764"/>
                  </a:lnTo>
                  <a:lnTo>
                    <a:pt x="1202442" y="425937"/>
                  </a:lnTo>
                  <a:lnTo>
                    <a:pt x="1188642" y="434283"/>
                  </a:lnTo>
                  <a:lnTo>
                    <a:pt x="1174841" y="442811"/>
                  </a:lnTo>
                  <a:lnTo>
                    <a:pt x="1161041" y="451528"/>
                  </a:lnTo>
                  <a:lnTo>
                    <a:pt x="1147240" y="460434"/>
                  </a:lnTo>
                  <a:lnTo>
                    <a:pt x="1133440" y="469528"/>
                  </a:lnTo>
                  <a:lnTo>
                    <a:pt x="1119640" y="478804"/>
                  </a:lnTo>
                  <a:lnTo>
                    <a:pt x="1105839" y="488255"/>
                  </a:lnTo>
                  <a:lnTo>
                    <a:pt x="1092039" y="497871"/>
                  </a:lnTo>
                  <a:lnTo>
                    <a:pt x="1078238" y="507643"/>
                  </a:lnTo>
                  <a:lnTo>
                    <a:pt x="1064438" y="517562"/>
                  </a:lnTo>
                  <a:lnTo>
                    <a:pt x="1050638" y="527620"/>
                  </a:lnTo>
                  <a:lnTo>
                    <a:pt x="1036837" y="537811"/>
                  </a:lnTo>
                  <a:lnTo>
                    <a:pt x="1023037" y="548132"/>
                  </a:lnTo>
                  <a:lnTo>
                    <a:pt x="1009236" y="558577"/>
                  </a:lnTo>
                  <a:lnTo>
                    <a:pt x="995436" y="569147"/>
                  </a:lnTo>
                  <a:lnTo>
                    <a:pt x="981636" y="579840"/>
                  </a:lnTo>
                  <a:lnTo>
                    <a:pt x="967835" y="590657"/>
                  </a:lnTo>
                  <a:lnTo>
                    <a:pt x="954035" y="601599"/>
                  </a:lnTo>
                  <a:lnTo>
                    <a:pt x="940234" y="612668"/>
                  </a:lnTo>
                  <a:lnTo>
                    <a:pt x="926434" y="623868"/>
                  </a:lnTo>
                  <a:lnTo>
                    <a:pt x="912634" y="635203"/>
                  </a:lnTo>
                  <a:lnTo>
                    <a:pt x="898833" y="646678"/>
                  </a:lnTo>
                  <a:lnTo>
                    <a:pt x="885033" y="658298"/>
                  </a:lnTo>
                  <a:lnTo>
                    <a:pt x="871233" y="670070"/>
                  </a:lnTo>
                  <a:lnTo>
                    <a:pt x="857432" y="682003"/>
                  </a:lnTo>
                  <a:lnTo>
                    <a:pt x="843632" y="694104"/>
                  </a:lnTo>
                  <a:lnTo>
                    <a:pt x="829831" y="706385"/>
                  </a:lnTo>
                  <a:lnTo>
                    <a:pt x="816031" y="718857"/>
                  </a:lnTo>
                  <a:lnTo>
                    <a:pt x="802231" y="731532"/>
                  </a:lnTo>
                  <a:lnTo>
                    <a:pt x="788430" y="744426"/>
                  </a:lnTo>
                  <a:lnTo>
                    <a:pt x="774630" y="757554"/>
                  </a:lnTo>
                  <a:lnTo>
                    <a:pt x="760829" y="770932"/>
                  </a:lnTo>
                  <a:lnTo>
                    <a:pt x="747029" y="784578"/>
                  </a:lnTo>
                  <a:lnTo>
                    <a:pt x="733229" y="798510"/>
                  </a:lnTo>
                  <a:lnTo>
                    <a:pt x="719428" y="812745"/>
                  </a:lnTo>
                  <a:lnTo>
                    <a:pt x="705628" y="827301"/>
                  </a:lnTo>
                  <a:lnTo>
                    <a:pt x="691827" y="842194"/>
                  </a:lnTo>
                  <a:lnTo>
                    <a:pt x="678027" y="857437"/>
                  </a:lnTo>
                  <a:lnTo>
                    <a:pt x="664227" y="873042"/>
                  </a:lnTo>
                  <a:lnTo>
                    <a:pt x="650426" y="889019"/>
                  </a:lnTo>
                  <a:lnTo>
                    <a:pt x="636626" y="905377"/>
                  </a:lnTo>
                  <a:lnTo>
                    <a:pt x="622825" y="922122"/>
                  </a:lnTo>
                  <a:lnTo>
                    <a:pt x="609025" y="939259"/>
                  </a:lnTo>
                  <a:lnTo>
                    <a:pt x="595225" y="956793"/>
                  </a:lnTo>
                  <a:lnTo>
                    <a:pt x="581424" y="974729"/>
                  </a:lnTo>
                  <a:lnTo>
                    <a:pt x="567624" y="993069"/>
                  </a:lnTo>
                  <a:lnTo>
                    <a:pt x="553823" y="1011818"/>
                  </a:lnTo>
                  <a:lnTo>
                    <a:pt x="540023" y="1030978"/>
                  </a:lnTo>
                  <a:lnTo>
                    <a:pt x="526223" y="1050554"/>
                  </a:lnTo>
                  <a:lnTo>
                    <a:pt x="512422" y="1070549"/>
                  </a:lnTo>
                  <a:lnTo>
                    <a:pt x="498622" y="1090967"/>
                  </a:lnTo>
                  <a:lnTo>
                    <a:pt x="484821" y="1111813"/>
                  </a:lnTo>
                  <a:lnTo>
                    <a:pt x="471021" y="1133090"/>
                  </a:lnTo>
                  <a:lnTo>
                    <a:pt x="457221" y="1154805"/>
                  </a:lnTo>
                  <a:lnTo>
                    <a:pt x="443420" y="1176960"/>
                  </a:lnTo>
                  <a:lnTo>
                    <a:pt x="429620" y="1199562"/>
                  </a:lnTo>
                  <a:lnTo>
                    <a:pt x="415819" y="1222615"/>
                  </a:lnTo>
                  <a:lnTo>
                    <a:pt x="402019" y="1246125"/>
                  </a:lnTo>
                  <a:lnTo>
                    <a:pt x="388219" y="1270097"/>
                  </a:lnTo>
                  <a:lnTo>
                    <a:pt x="374418" y="1294537"/>
                  </a:lnTo>
                  <a:lnTo>
                    <a:pt x="360618" y="1319449"/>
                  </a:lnTo>
                  <a:lnTo>
                    <a:pt x="346818" y="1344841"/>
                  </a:lnTo>
                  <a:lnTo>
                    <a:pt x="333017" y="1370717"/>
                  </a:lnTo>
                  <a:lnTo>
                    <a:pt x="319217" y="1397083"/>
                  </a:lnTo>
                  <a:lnTo>
                    <a:pt x="305416" y="1423946"/>
                  </a:lnTo>
                  <a:lnTo>
                    <a:pt x="291616" y="1451309"/>
                  </a:lnTo>
                  <a:lnTo>
                    <a:pt x="277816" y="1479174"/>
                  </a:lnTo>
                  <a:lnTo>
                    <a:pt x="264015" y="1507538"/>
                  </a:lnTo>
                  <a:lnTo>
                    <a:pt x="250215" y="1536400"/>
                  </a:lnTo>
                  <a:lnTo>
                    <a:pt x="236414" y="1565758"/>
                  </a:lnTo>
                  <a:lnTo>
                    <a:pt x="222614" y="1595611"/>
                  </a:lnTo>
                  <a:lnTo>
                    <a:pt x="208814" y="1625958"/>
                  </a:lnTo>
                  <a:lnTo>
                    <a:pt x="195013" y="1656797"/>
                  </a:lnTo>
                  <a:lnTo>
                    <a:pt x="181213" y="1688127"/>
                  </a:lnTo>
                  <a:lnTo>
                    <a:pt x="175327" y="1701699"/>
                  </a:lnTo>
                  <a:close/>
                </a:path>
              </a:pathLst>
            </a:custGeom>
            <a:solidFill>
              <a:srgbClr val="C99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306111" y="4384895"/>
              <a:ext cx="1809659" cy="1701699"/>
            </a:xfrm>
            <a:custGeom>
              <a:avLst/>
              <a:pathLst>
                <a:path w="1809659" h="1701699">
                  <a:moveTo>
                    <a:pt x="0" y="1701699"/>
                  </a:moveTo>
                  <a:lnTo>
                    <a:pt x="1808" y="1698694"/>
                  </a:lnTo>
                  <a:lnTo>
                    <a:pt x="15608" y="1675975"/>
                  </a:lnTo>
                  <a:lnTo>
                    <a:pt x="29408" y="1653469"/>
                  </a:lnTo>
                  <a:lnTo>
                    <a:pt x="43209" y="1631177"/>
                  </a:lnTo>
                  <a:lnTo>
                    <a:pt x="57009" y="1609100"/>
                  </a:lnTo>
                  <a:lnTo>
                    <a:pt x="70810" y="1587236"/>
                  </a:lnTo>
                  <a:lnTo>
                    <a:pt x="84610" y="1565587"/>
                  </a:lnTo>
                  <a:lnTo>
                    <a:pt x="98410" y="1544153"/>
                  </a:lnTo>
                  <a:lnTo>
                    <a:pt x="112211" y="1522933"/>
                  </a:lnTo>
                  <a:lnTo>
                    <a:pt x="126011" y="1501927"/>
                  </a:lnTo>
                  <a:lnTo>
                    <a:pt x="139812" y="1481137"/>
                  </a:lnTo>
                  <a:lnTo>
                    <a:pt x="153612" y="1460561"/>
                  </a:lnTo>
                  <a:lnTo>
                    <a:pt x="167412" y="1440200"/>
                  </a:lnTo>
                  <a:lnTo>
                    <a:pt x="181213" y="1420053"/>
                  </a:lnTo>
                  <a:lnTo>
                    <a:pt x="195013" y="1400122"/>
                  </a:lnTo>
                  <a:lnTo>
                    <a:pt x="208814" y="1380404"/>
                  </a:lnTo>
                  <a:lnTo>
                    <a:pt x="222614" y="1360902"/>
                  </a:lnTo>
                  <a:lnTo>
                    <a:pt x="236414" y="1341613"/>
                  </a:lnTo>
                  <a:lnTo>
                    <a:pt x="250215" y="1322539"/>
                  </a:lnTo>
                  <a:lnTo>
                    <a:pt x="264015" y="1303680"/>
                  </a:lnTo>
                  <a:lnTo>
                    <a:pt x="277816" y="1285034"/>
                  </a:lnTo>
                  <a:lnTo>
                    <a:pt x="291616" y="1266602"/>
                  </a:lnTo>
                  <a:lnTo>
                    <a:pt x="305416" y="1248384"/>
                  </a:lnTo>
                  <a:lnTo>
                    <a:pt x="319217" y="1230379"/>
                  </a:lnTo>
                  <a:lnTo>
                    <a:pt x="333017" y="1212584"/>
                  </a:lnTo>
                  <a:lnTo>
                    <a:pt x="346818" y="1194996"/>
                  </a:lnTo>
                  <a:lnTo>
                    <a:pt x="360618" y="1177610"/>
                  </a:lnTo>
                  <a:lnTo>
                    <a:pt x="374418" y="1160425"/>
                  </a:lnTo>
                  <a:lnTo>
                    <a:pt x="388219" y="1143435"/>
                  </a:lnTo>
                  <a:lnTo>
                    <a:pt x="402019" y="1126638"/>
                  </a:lnTo>
                  <a:lnTo>
                    <a:pt x="415819" y="1110029"/>
                  </a:lnTo>
                  <a:lnTo>
                    <a:pt x="429620" y="1093604"/>
                  </a:lnTo>
                  <a:lnTo>
                    <a:pt x="443420" y="1077361"/>
                  </a:lnTo>
                  <a:lnTo>
                    <a:pt x="457221" y="1061294"/>
                  </a:lnTo>
                  <a:lnTo>
                    <a:pt x="471021" y="1045399"/>
                  </a:lnTo>
                  <a:lnTo>
                    <a:pt x="484821" y="1029673"/>
                  </a:lnTo>
                  <a:lnTo>
                    <a:pt x="498622" y="1014110"/>
                  </a:lnTo>
                  <a:lnTo>
                    <a:pt x="512422" y="998706"/>
                  </a:lnTo>
                  <a:lnTo>
                    <a:pt x="526223" y="983456"/>
                  </a:lnTo>
                  <a:lnTo>
                    <a:pt x="540023" y="968355"/>
                  </a:lnTo>
                  <a:lnTo>
                    <a:pt x="553823" y="953398"/>
                  </a:lnTo>
                  <a:lnTo>
                    <a:pt x="567624" y="938580"/>
                  </a:lnTo>
                  <a:lnTo>
                    <a:pt x="581424" y="923895"/>
                  </a:lnTo>
                  <a:lnTo>
                    <a:pt x="595225" y="909338"/>
                  </a:lnTo>
                  <a:lnTo>
                    <a:pt x="609025" y="894904"/>
                  </a:lnTo>
                  <a:lnTo>
                    <a:pt x="622825" y="880587"/>
                  </a:lnTo>
                  <a:lnTo>
                    <a:pt x="636626" y="866384"/>
                  </a:lnTo>
                  <a:lnTo>
                    <a:pt x="650426" y="852290"/>
                  </a:lnTo>
                  <a:lnTo>
                    <a:pt x="664227" y="838305"/>
                  </a:lnTo>
                  <a:lnTo>
                    <a:pt x="678027" y="824427"/>
                  </a:lnTo>
                  <a:lnTo>
                    <a:pt x="691827" y="810658"/>
                  </a:lnTo>
                  <a:lnTo>
                    <a:pt x="705628" y="797001"/>
                  </a:lnTo>
                  <a:lnTo>
                    <a:pt x="719428" y="783461"/>
                  </a:lnTo>
                  <a:lnTo>
                    <a:pt x="733229" y="770045"/>
                  </a:lnTo>
                  <a:lnTo>
                    <a:pt x="747029" y="756762"/>
                  </a:lnTo>
                  <a:lnTo>
                    <a:pt x="760829" y="743620"/>
                  </a:lnTo>
                  <a:lnTo>
                    <a:pt x="774630" y="730630"/>
                  </a:lnTo>
                  <a:lnTo>
                    <a:pt x="788430" y="717799"/>
                  </a:lnTo>
                  <a:lnTo>
                    <a:pt x="802231" y="705136"/>
                  </a:lnTo>
                  <a:lnTo>
                    <a:pt x="816031" y="692648"/>
                  </a:lnTo>
                  <a:lnTo>
                    <a:pt x="829831" y="680342"/>
                  </a:lnTo>
                  <a:lnTo>
                    <a:pt x="843632" y="668221"/>
                  </a:lnTo>
                  <a:lnTo>
                    <a:pt x="857432" y="656288"/>
                  </a:lnTo>
                  <a:lnTo>
                    <a:pt x="871233" y="644545"/>
                  </a:lnTo>
                  <a:lnTo>
                    <a:pt x="885033" y="632993"/>
                  </a:lnTo>
                  <a:lnTo>
                    <a:pt x="898833" y="621631"/>
                  </a:lnTo>
                  <a:lnTo>
                    <a:pt x="912634" y="610458"/>
                  </a:lnTo>
                  <a:lnTo>
                    <a:pt x="926434" y="599471"/>
                  </a:lnTo>
                  <a:lnTo>
                    <a:pt x="940234" y="588666"/>
                  </a:lnTo>
                  <a:lnTo>
                    <a:pt x="954035" y="578040"/>
                  </a:lnTo>
                  <a:lnTo>
                    <a:pt x="967835" y="567586"/>
                  </a:lnTo>
                  <a:lnTo>
                    <a:pt x="981636" y="557300"/>
                  </a:lnTo>
                  <a:lnTo>
                    <a:pt x="995436" y="547173"/>
                  </a:lnTo>
                  <a:lnTo>
                    <a:pt x="1009236" y="537199"/>
                  </a:lnTo>
                  <a:lnTo>
                    <a:pt x="1023037" y="527369"/>
                  </a:lnTo>
                  <a:lnTo>
                    <a:pt x="1036837" y="517672"/>
                  </a:lnTo>
                  <a:lnTo>
                    <a:pt x="1050638" y="508096"/>
                  </a:lnTo>
                  <a:lnTo>
                    <a:pt x="1064438" y="498631"/>
                  </a:lnTo>
                  <a:lnTo>
                    <a:pt x="1078238" y="489260"/>
                  </a:lnTo>
                  <a:lnTo>
                    <a:pt x="1092039" y="479968"/>
                  </a:lnTo>
                  <a:lnTo>
                    <a:pt x="1105839" y="470738"/>
                  </a:lnTo>
                  <a:lnTo>
                    <a:pt x="1119640" y="461553"/>
                  </a:lnTo>
                  <a:lnTo>
                    <a:pt x="1133440" y="452395"/>
                  </a:lnTo>
                  <a:lnTo>
                    <a:pt x="1147240" y="443248"/>
                  </a:lnTo>
                  <a:lnTo>
                    <a:pt x="1161041" y="434098"/>
                  </a:lnTo>
                  <a:lnTo>
                    <a:pt x="1174841" y="424936"/>
                  </a:lnTo>
                  <a:lnTo>
                    <a:pt x="1188642" y="415754"/>
                  </a:lnTo>
                  <a:lnTo>
                    <a:pt x="1202442" y="406551"/>
                  </a:lnTo>
                  <a:lnTo>
                    <a:pt x="1216242" y="397327"/>
                  </a:lnTo>
                  <a:lnTo>
                    <a:pt x="1230043" y="388086"/>
                  </a:lnTo>
                  <a:lnTo>
                    <a:pt x="1243843" y="378831"/>
                  </a:lnTo>
                  <a:lnTo>
                    <a:pt x="1257644" y="369566"/>
                  </a:lnTo>
                  <a:lnTo>
                    <a:pt x="1271444" y="360295"/>
                  </a:lnTo>
                  <a:lnTo>
                    <a:pt x="1285244" y="351022"/>
                  </a:lnTo>
                  <a:lnTo>
                    <a:pt x="1299045" y="341750"/>
                  </a:lnTo>
                  <a:lnTo>
                    <a:pt x="1312845" y="332481"/>
                  </a:lnTo>
                  <a:lnTo>
                    <a:pt x="1326646" y="323215"/>
                  </a:lnTo>
                  <a:lnTo>
                    <a:pt x="1340446" y="313955"/>
                  </a:lnTo>
                  <a:lnTo>
                    <a:pt x="1354246" y="304699"/>
                  </a:lnTo>
                  <a:lnTo>
                    <a:pt x="1368047" y="295450"/>
                  </a:lnTo>
                  <a:lnTo>
                    <a:pt x="1381847" y="286204"/>
                  </a:lnTo>
                  <a:lnTo>
                    <a:pt x="1395647" y="276963"/>
                  </a:lnTo>
                  <a:lnTo>
                    <a:pt x="1409448" y="267725"/>
                  </a:lnTo>
                  <a:lnTo>
                    <a:pt x="1423248" y="258489"/>
                  </a:lnTo>
                  <a:lnTo>
                    <a:pt x="1437049" y="249253"/>
                  </a:lnTo>
                  <a:lnTo>
                    <a:pt x="1450849" y="240016"/>
                  </a:lnTo>
                  <a:lnTo>
                    <a:pt x="1464649" y="230776"/>
                  </a:lnTo>
                  <a:lnTo>
                    <a:pt x="1478450" y="221535"/>
                  </a:lnTo>
                  <a:lnTo>
                    <a:pt x="1492250" y="212292"/>
                  </a:lnTo>
                  <a:lnTo>
                    <a:pt x="1506051" y="203048"/>
                  </a:lnTo>
                  <a:lnTo>
                    <a:pt x="1519851" y="193804"/>
                  </a:lnTo>
                  <a:lnTo>
                    <a:pt x="1533651" y="184560"/>
                  </a:lnTo>
                  <a:lnTo>
                    <a:pt x="1547452" y="175316"/>
                  </a:lnTo>
                  <a:lnTo>
                    <a:pt x="1561252" y="166074"/>
                  </a:lnTo>
                  <a:lnTo>
                    <a:pt x="1575053" y="156832"/>
                  </a:lnTo>
                  <a:lnTo>
                    <a:pt x="1588853" y="147591"/>
                  </a:lnTo>
                  <a:lnTo>
                    <a:pt x="1602653" y="138352"/>
                  </a:lnTo>
                  <a:lnTo>
                    <a:pt x="1616454" y="129114"/>
                  </a:lnTo>
                  <a:lnTo>
                    <a:pt x="1630254" y="119878"/>
                  </a:lnTo>
                  <a:lnTo>
                    <a:pt x="1644055" y="110644"/>
                  </a:lnTo>
                  <a:lnTo>
                    <a:pt x="1657855" y="101412"/>
                  </a:lnTo>
                  <a:lnTo>
                    <a:pt x="1671655" y="92181"/>
                  </a:lnTo>
                  <a:lnTo>
                    <a:pt x="1685456" y="82953"/>
                  </a:lnTo>
                  <a:lnTo>
                    <a:pt x="1699256" y="73727"/>
                  </a:lnTo>
                  <a:lnTo>
                    <a:pt x="1713057" y="64503"/>
                  </a:lnTo>
                  <a:lnTo>
                    <a:pt x="1726857" y="55281"/>
                  </a:lnTo>
                  <a:lnTo>
                    <a:pt x="1740657" y="46062"/>
                  </a:lnTo>
                  <a:lnTo>
                    <a:pt x="1754458" y="36845"/>
                  </a:lnTo>
                  <a:lnTo>
                    <a:pt x="1768258" y="27630"/>
                  </a:lnTo>
                  <a:lnTo>
                    <a:pt x="1782059" y="18417"/>
                  </a:lnTo>
                  <a:lnTo>
                    <a:pt x="1795859" y="9207"/>
                  </a:lnTo>
                  <a:lnTo>
                    <a:pt x="1809659" y="0"/>
                  </a:lnTo>
                  <a:lnTo>
                    <a:pt x="180965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4481438" y="4505592"/>
              <a:ext cx="1634332" cy="1581003"/>
            </a:xfrm>
            <a:custGeom>
              <a:avLst/>
              <a:pathLst>
                <a:path w="1634332" h="1581003">
                  <a:moveTo>
                    <a:pt x="1634332" y="0"/>
                  </a:moveTo>
                  <a:lnTo>
                    <a:pt x="1634332" y="0"/>
                  </a:lnTo>
                  <a:lnTo>
                    <a:pt x="1620532" y="6637"/>
                  </a:lnTo>
                  <a:lnTo>
                    <a:pt x="1606731" y="13279"/>
                  </a:lnTo>
                  <a:lnTo>
                    <a:pt x="1592931" y="19925"/>
                  </a:lnTo>
                  <a:lnTo>
                    <a:pt x="1579131" y="26575"/>
                  </a:lnTo>
                  <a:lnTo>
                    <a:pt x="1565330" y="33229"/>
                  </a:lnTo>
                  <a:lnTo>
                    <a:pt x="1551530" y="39887"/>
                  </a:lnTo>
                  <a:lnTo>
                    <a:pt x="1537730" y="46549"/>
                  </a:lnTo>
                  <a:lnTo>
                    <a:pt x="1523929" y="53216"/>
                  </a:lnTo>
                  <a:lnTo>
                    <a:pt x="1510129" y="59887"/>
                  </a:lnTo>
                  <a:lnTo>
                    <a:pt x="1496328" y="66563"/>
                  </a:lnTo>
                  <a:lnTo>
                    <a:pt x="1482528" y="73243"/>
                  </a:lnTo>
                  <a:lnTo>
                    <a:pt x="1468728" y="79929"/>
                  </a:lnTo>
                  <a:lnTo>
                    <a:pt x="1454927" y="86620"/>
                  </a:lnTo>
                  <a:lnTo>
                    <a:pt x="1441127" y="93316"/>
                  </a:lnTo>
                  <a:lnTo>
                    <a:pt x="1427326" y="100017"/>
                  </a:lnTo>
                  <a:lnTo>
                    <a:pt x="1413526" y="106724"/>
                  </a:lnTo>
                  <a:lnTo>
                    <a:pt x="1399726" y="113437"/>
                  </a:lnTo>
                  <a:lnTo>
                    <a:pt x="1385925" y="120157"/>
                  </a:lnTo>
                  <a:lnTo>
                    <a:pt x="1372125" y="126883"/>
                  </a:lnTo>
                  <a:lnTo>
                    <a:pt x="1358324" y="133615"/>
                  </a:lnTo>
                  <a:lnTo>
                    <a:pt x="1344524" y="140355"/>
                  </a:lnTo>
                  <a:lnTo>
                    <a:pt x="1330724" y="147103"/>
                  </a:lnTo>
                  <a:lnTo>
                    <a:pt x="1316923" y="153859"/>
                  </a:lnTo>
                  <a:lnTo>
                    <a:pt x="1303123" y="160623"/>
                  </a:lnTo>
                  <a:lnTo>
                    <a:pt x="1289322" y="167397"/>
                  </a:lnTo>
                  <a:lnTo>
                    <a:pt x="1275522" y="174181"/>
                  </a:lnTo>
                  <a:lnTo>
                    <a:pt x="1261722" y="180977"/>
                  </a:lnTo>
                  <a:lnTo>
                    <a:pt x="1247921" y="187791"/>
                  </a:lnTo>
                  <a:lnTo>
                    <a:pt x="1234121" y="194628"/>
                  </a:lnTo>
                  <a:lnTo>
                    <a:pt x="1220320" y="201496"/>
                  </a:lnTo>
                  <a:lnTo>
                    <a:pt x="1206520" y="208400"/>
                  </a:lnTo>
                  <a:lnTo>
                    <a:pt x="1192720" y="215349"/>
                  </a:lnTo>
                  <a:lnTo>
                    <a:pt x="1178919" y="222349"/>
                  </a:lnTo>
                  <a:lnTo>
                    <a:pt x="1165119" y="229407"/>
                  </a:lnTo>
                  <a:lnTo>
                    <a:pt x="1151318" y="236533"/>
                  </a:lnTo>
                  <a:lnTo>
                    <a:pt x="1137518" y="243734"/>
                  </a:lnTo>
                  <a:lnTo>
                    <a:pt x="1123718" y="251018"/>
                  </a:lnTo>
                  <a:lnTo>
                    <a:pt x="1109917" y="258396"/>
                  </a:lnTo>
                  <a:lnTo>
                    <a:pt x="1096117" y="265878"/>
                  </a:lnTo>
                  <a:lnTo>
                    <a:pt x="1082316" y="273474"/>
                  </a:lnTo>
                  <a:lnTo>
                    <a:pt x="1068516" y="281196"/>
                  </a:lnTo>
                  <a:lnTo>
                    <a:pt x="1054716" y="289057"/>
                  </a:lnTo>
                  <a:lnTo>
                    <a:pt x="1040915" y="297067"/>
                  </a:lnTo>
                  <a:lnTo>
                    <a:pt x="1027115" y="305240"/>
                  </a:lnTo>
                  <a:lnTo>
                    <a:pt x="1013315" y="313586"/>
                  </a:lnTo>
                  <a:lnTo>
                    <a:pt x="999514" y="322115"/>
                  </a:lnTo>
                  <a:lnTo>
                    <a:pt x="985714" y="330831"/>
                  </a:lnTo>
                  <a:lnTo>
                    <a:pt x="971913" y="339737"/>
                  </a:lnTo>
                  <a:lnTo>
                    <a:pt x="958113" y="348832"/>
                  </a:lnTo>
                  <a:lnTo>
                    <a:pt x="944313" y="358108"/>
                  </a:lnTo>
                  <a:lnTo>
                    <a:pt x="930512" y="367559"/>
                  </a:lnTo>
                  <a:lnTo>
                    <a:pt x="916712" y="377175"/>
                  </a:lnTo>
                  <a:lnTo>
                    <a:pt x="902911" y="386947"/>
                  </a:lnTo>
                  <a:lnTo>
                    <a:pt x="889111" y="396865"/>
                  </a:lnTo>
                  <a:lnTo>
                    <a:pt x="875311" y="406924"/>
                  </a:lnTo>
                  <a:lnTo>
                    <a:pt x="861510" y="417115"/>
                  </a:lnTo>
                  <a:lnTo>
                    <a:pt x="847710" y="427435"/>
                  </a:lnTo>
                  <a:lnTo>
                    <a:pt x="833909" y="437881"/>
                  </a:lnTo>
                  <a:lnTo>
                    <a:pt x="820109" y="448451"/>
                  </a:lnTo>
                  <a:lnTo>
                    <a:pt x="806309" y="459144"/>
                  </a:lnTo>
                  <a:lnTo>
                    <a:pt x="792508" y="469960"/>
                  </a:lnTo>
                  <a:lnTo>
                    <a:pt x="778708" y="480902"/>
                  </a:lnTo>
                  <a:lnTo>
                    <a:pt x="764907" y="491972"/>
                  </a:lnTo>
                  <a:lnTo>
                    <a:pt x="751107" y="503172"/>
                  </a:lnTo>
                  <a:lnTo>
                    <a:pt x="737307" y="514507"/>
                  </a:lnTo>
                  <a:lnTo>
                    <a:pt x="723506" y="525981"/>
                  </a:lnTo>
                  <a:lnTo>
                    <a:pt x="709706" y="537601"/>
                  </a:lnTo>
                  <a:lnTo>
                    <a:pt x="695905" y="549374"/>
                  </a:lnTo>
                  <a:lnTo>
                    <a:pt x="682105" y="561306"/>
                  </a:lnTo>
                  <a:lnTo>
                    <a:pt x="668305" y="573408"/>
                  </a:lnTo>
                  <a:lnTo>
                    <a:pt x="654504" y="585689"/>
                  </a:lnTo>
                  <a:lnTo>
                    <a:pt x="640704" y="598160"/>
                  </a:lnTo>
                  <a:lnTo>
                    <a:pt x="626903" y="610836"/>
                  </a:lnTo>
                  <a:lnTo>
                    <a:pt x="613103" y="623730"/>
                  </a:lnTo>
                  <a:lnTo>
                    <a:pt x="599303" y="636857"/>
                  </a:lnTo>
                  <a:lnTo>
                    <a:pt x="585502" y="650235"/>
                  </a:lnTo>
                  <a:lnTo>
                    <a:pt x="571702" y="663881"/>
                  </a:lnTo>
                  <a:lnTo>
                    <a:pt x="557902" y="677813"/>
                  </a:lnTo>
                  <a:lnTo>
                    <a:pt x="544101" y="692049"/>
                  </a:lnTo>
                  <a:lnTo>
                    <a:pt x="530301" y="706605"/>
                  </a:lnTo>
                  <a:lnTo>
                    <a:pt x="516500" y="721498"/>
                  </a:lnTo>
                  <a:lnTo>
                    <a:pt x="502700" y="736740"/>
                  </a:lnTo>
                  <a:lnTo>
                    <a:pt x="488900" y="752345"/>
                  </a:lnTo>
                  <a:lnTo>
                    <a:pt x="475099" y="768323"/>
                  </a:lnTo>
                  <a:lnTo>
                    <a:pt x="461299" y="784680"/>
                  </a:lnTo>
                  <a:lnTo>
                    <a:pt x="447498" y="801425"/>
                  </a:lnTo>
                  <a:lnTo>
                    <a:pt x="433698" y="818563"/>
                  </a:lnTo>
                  <a:lnTo>
                    <a:pt x="419898" y="836097"/>
                  </a:lnTo>
                  <a:lnTo>
                    <a:pt x="406097" y="854032"/>
                  </a:lnTo>
                  <a:lnTo>
                    <a:pt x="392297" y="872373"/>
                  </a:lnTo>
                  <a:lnTo>
                    <a:pt x="378496" y="891121"/>
                  </a:lnTo>
                  <a:lnTo>
                    <a:pt x="364696" y="910281"/>
                  </a:lnTo>
                  <a:lnTo>
                    <a:pt x="350896" y="929857"/>
                  </a:lnTo>
                  <a:lnTo>
                    <a:pt x="337095" y="949852"/>
                  </a:lnTo>
                  <a:lnTo>
                    <a:pt x="323295" y="970270"/>
                  </a:lnTo>
                  <a:lnTo>
                    <a:pt x="309494" y="991116"/>
                  </a:lnTo>
                  <a:lnTo>
                    <a:pt x="295694" y="1012394"/>
                  </a:lnTo>
                  <a:lnTo>
                    <a:pt x="281894" y="1034108"/>
                  </a:lnTo>
                  <a:lnTo>
                    <a:pt x="268093" y="1056264"/>
                  </a:lnTo>
                  <a:lnTo>
                    <a:pt x="254293" y="1078866"/>
                  </a:lnTo>
                  <a:lnTo>
                    <a:pt x="240492" y="1101919"/>
                  </a:lnTo>
                  <a:lnTo>
                    <a:pt x="226692" y="1125429"/>
                  </a:lnTo>
                  <a:lnTo>
                    <a:pt x="212892" y="1149401"/>
                  </a:lnTo>
                  <a:lnTo>
                    <a:pt x="199091" y="1173840"/>
                  </a:lnTo>
                  <a:lnTo>
                    <a:pt x="185291" y="1198753"/>
                  </a:lnTo>
                  <a:lnTo>
                    <a:pt x="171490" y="1224144"/>
                  </a:lnTo>
                  <a:lnTo>
                    <a:pt x="157690" y="1250020"/>
                  </a:lnTo>
                  <a:lnTo>
                    <a:pt x="143890" y="1276387"/>
                  </a:lnTo>
                  <a:lnTo>
                    <a:pt x="130089" y="1303249"/>
                  </a:lnTo>
                  <a:lnTo>
                    <a:pt x="116289" y="1330613"/>
                  </a:lnTo>
                  <a:lnTo>
                    <a:pt x="102489" y="1358478"/>
                  </a:lnTo>
                  <a:lnTo>
                    <a:pt x="88688" y="1386841"/>
                  </a:lnTo>
                  <a:lnTo>
                    <a:pt x="74888" y="1415703"/>
                  </a:lnTo>
                  <a:lnTo>
                    <a:pt x="61087" y="1445061"/>
                  </a:lnTo>
                  <a:lnTo>
                    <a:pt x="47287" y="1474915"/>
                  </a:lnTo>
                  <a:lnTo>
                    <a:pt x="33487" y="1505262"/>
                  </a:lnTo>
                  <a:lnTo>
                    <a:pt x="19686" y="1536101"/>
                  </a:lnTo>
                  <a:lnTo>
                    <a:pt x="5886" y="1567431"/>
                  </a:lnTo>
                  <a:lnTo>
                    <a:pt x="0" y="15810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565355" y="4673260"/>
              <a:ext cx="1550415" cy="1413334"/>
            </a:xfrm>
            <a:custGeom>
              <a:avLst/>
              <a:pathLst>
                <a:path w="1550415" h="1413334">
                  <a:moveTo>
                    <a:pt x="0" y="1413334"/>
                  </a:moveTo>
                  <a:lnTo>
                    <a:pt x="4771" y="1402343"/>
                  </a:lnTo>
                  <a:lnTo>
                    <a:pt x="18571" y="1371142"/>
                  </a:lnTo>
                  <a:lnTo>
                    <a:pt x="32371" y="1340535"/>
                  </a:lnTo>
                  <a:lnTo>
                    <a:pt x="46172" y="1310524"/>
                  </a:lnTo>
                  <a:lnTo>
                    <a:pt x="59972" y="1281111"/>
                  </a:lnTo>
                  <a:lnTo>
                    <a:pt x="73772" y="1252290"/>
                  </a:lnTo>
                  <a:lnTo>
                    <a:pt x="87573" y="1224055"/>
                  </a:lnTo>
                  <a:lnTo>
                    <a:pt x="101373" y="1196399"/>
                  </a:lnTo>
                  <a:lnTo>
                    <a:pt x="115174" y="1169315"/>
                  </a:lnTo>
                  <a:lnTo>
                    <a:pt x="128974" y="1142797"/>
                  </a:lnTo>
                  <a:lnTo>
                    <a:pt x="142774" y="1116839"/>
                  </a:lnTo>
                  <a:lnTo>
                    <a:pt x="156575" y="1091434"/>
                  </a:lnTo>
                  <a:lnTo>
                    <a:pt x="170375" y="1066575"/>
                  </a:lnTo>
                  <a:lnTo>
                    <a:pt x="184176" y="1042256"/>
                  </a:lnTo>
                  <a:lnTo>
                    <a:pt x="197976" y="1018470"/>
                  </a:lnTo>
                  <a:lnTo>
                    <a:pt x="211776" y="995212"/>
                  </a:lnTo>
                  <a:lnTo>
                    <a:pt x="225577" y="972473"/>
                  </a:lnTo>
                  <a:lnTo>
                    <a:pt x="239377" y="950248"/>
                  </a:lnTo>
                  <a:lnTo>
                    <a:pt x="253178" y="928531"/>
                  </a:lnTo>
                  <a:lnTo>
                    <a:pt x="266978" y="907314"/>
                  </a:lnTo>
                  <a:lnTo>
                    <a:pt x="280778" y="886592"/>
                  </a:lnTo>
                  <a:lnTo>
                    <a:pt x="294579" y="866356"/>
                  </a:lnTo>
                  <a:lnTo>
                    <a:pt x="308379" y="846602"/>
                  </a:lnTo>
                  <a:lnTo>
                    <a:pt x="322180" y="827322"/>
                  </a:lnTo>
                  <a:lnTo>
                    <a:pt x="335980" y="808510"/>
                  </a:lnTo>
                  <a:lnTo>
                    <a:pt x="349780" y="790159"/>
                  </a:lnTo>
                  <a:lnTo>
                    <a:pt x="363581" y="772261"/>
                  </a:lnTo>
                  <a:lnTo>
                    <a:pt x="377381" y="754811"/>
                  </a:lnTo>
                  <a:lnTo>
                    <a:pt x="391182" y="737801"/>
                  </a:lnTo>
                  <a:lnTo>
                    <a:pt x="404982" y="721225"/>
                  </a:lnTo>
                  <a:lnTo>
                    <a:pt x="418782" y="705075"/>
                  </a:lnTo>
                  <a:lnTo>
                    <a:pt x="432583" y="689345"/>
                  </a:lnTo>
                  <a:lnTo>
                    <a:pt x="446383" y="674026"/>
                  </a:lnTo>
                  <a:lnTo>
                    <a:pt x="460184" y="659113"/>
                  </a:lnTo>
                  <a:lnTo>
                    <a:pt x="473984" y="644598"/>
                  </a:lnTo>
                  <a:lnTo>
                    <a:pt x="487784" y="630474"/>
                  </a:lnTo>
                  <a:lnTo>
                    <a:pt x="501585" y="616732"/>
                  </a:lnTo>
                  <a:lnTo>
                    <a:pt x="515385" y="603367"/>
                  </a:lnTo>
                  <a:lnTo>
                    <a:pt x="529185" y="590369"/>
                  </a:lnTo>
                  <a:lnTo>
                    <a:pt x="542986" y="577732"/>
                  </a:lnTo>
                  <a:lnTo>
                    <a:pt x="556786" y="565447"/>
                  </a:lnTo>
                  <a:lnTo>
                    <a:pt x="570587" y="553506"/>
                  </a:lnTo>
                  <a:lnTo>
                    <a:pt x="584387" y="541903"/>
                  </a:lnTo>
                  <a:lnTo>
                    <a:pt x="598187" y="530627"/>
                  </a:lnTo>
                  <a:lnTo>
                    <a:pt x="611988" y="519671"/>
                  </a:lnTo>
                  <a:lnTo>
                    <a:pt x="625788" y="509025"/>
                  </a:lnTo>
                  <a:lnTo>
                    <a:pt x="639589" y="498682"/>
                  </a:lnTo>
                  <a:lnTo>
                    <a:pt x="653389" y="488632"/>
                  </a:lnTo>
                  <a:lnTo>
                    <a:pt x="667189" y="478864"/>
                  </a:lnTo>
                  <a:lnTo>
                    <a:pt x="680990" y="469370"/>
                  </a:lnTo>
                  <a:lnTo>
                    <a:pt x="694790" y="460139"/>
                  </a:lnTo>
                  <a:lnTo>
                    <a:pt x="708591" y="451160"/>
                  </a:lnTo>
                  <a:lnTo>
                    <a:pt x="722391" y="442421"/>
                  </a:lnTo>
                  <a:lnTo>
                    <a:pt x="736191" y="433910"/>
                  </a:lnTo>
                  <a:lnTo>
                    <a:pt x="749992" y="425615"/>
                  </a:lnTo>
                  <a:lnTo>
                    <a:pt x="763792" y="417520"/>
                  </a:lnTo>
                  <a:lnTo>
                    <a:pt x="777593" y="409611"/>
                  </a:lnTo>
                  <a:lnTo>
                    <a:pt x="791393" y="401871"/>
                  </a:lnTo>
                  <a:lnTo>
                    <a:pt x="805193" y="394283"/>
                  </a:lnTo>
                  <a:lnTo>
                    <a:pt x="818994" y="386828"/>
                  </a:lnTo>
                  <a:lnTo>
                    <a:pt x="832794" y="379484"/>
                  </a:lnTo>
                  <a:lnTo>
                    <a:pt x="846595" y="372231"/>
                  </a:lnTo>
                  <a:lnTo>
                    <a:pt x="860395" y="365045"/>
                  </a:lnTo>
                  <a:lnTo>
                    <a:pt x="874195" y="357906"/>
                  </a:lnTo>
                  <a:lnTo>
                    <a:pt x="887996" y="350791"/>
                  </a:lnTo>
                  <a:lnTo>
                    <a:pt x="901796" y="343682"/>
                  </a:lnTo>
                  <a:lnTo>
                    <a:pt x="915597" y="336563"/>
                  </a:lnTo>
                  <a:lnTo>
                    <a:pt x="929397" y="329422"/>
                  </a:lnTo>
                  <a:lnTo>
                    <a:pt x="943197" y="322253"/>
                  </a:lnTo>
                  <a:lnTo>
                    <a:pt x="956998" y="315054"/>
                  </a:lnTo>
                  <a:lnTo>
                    <a:pt x="970798" y="307825"/>
                  </a:lnTo>
                  <a:lnTo>
                    <a:pt x="984598" y="300572"/>
                  </a:lnTo>
                  <a:lnTo>
                    <a:pt x="998399" y="293299"/>
                  </a:lnTo>
                  <a:lnTo>
                    <a:pt x="1012199" y="286014"/>
                  </a:lnTo>
                  <a:lnTo>
                    <a:pt x="1026000" y="278722"/>
                  </a:lnTo>
                  <a:lnTo>
                    <a:pt x="1039800" y="271429"/>
                  </a:lnTo>
                  <a:lnTo>
                    <a:pt x="1053600" y="264138"/>
                  </a:lnTo>
                  <a:lnTo>
                    <a:pt x="1067401" y="256852"/>
                  </a:lnTo>
                  <a:lnTo>
                    <a:pt x="1081201" y="249575"/>
                  </a:lnTo>
                  <a:lnTo>
                    <a:pt x="1095002" y="242304"/>
                  </a:lnTo>
                  <a:lnTo>
                    <a:pt x="1108802" y="235042"/>
                  </a:lnTo>
                  <a:lnTo>
                    <a:pt x="1122602" y="227785"/>
                  </a:lnTo>
                  <a:lnTo>
                    <a:pt x="1136403" y="220532"/>
                  </a:lnTo>
                  <a:lnTo>
                    <a:pt x="1150203" y="213280"/>
                  </a:lnTo>
                  <a:lnTo>
                    <a:pt x="1164004" y="206025"/>
                  </a:lnTo>
                  <a:lnTo>
                    <a:pt x="1177804" y="198764"/>
                  </a:lnTo>
                  <a:lnTo>
                    <a:pt x="1191604" y="191492"/>
                  </a:lnTo>
                  <a:lnTo>
                    <a:pt x="1205405" y="184205"/>
                  </a:lnTo>
                  <a:lnTo>
                    <a:pt x="1219205" y="176905"/>
                  </a:lnTo>
                  <a:lnTo>
                    <a:pt x="1233006" y="169592"/>
                  </a:lnTo>
                  <a:lnTo>
                    <a:pt x="1246806" y="162269"/>
                  </a:lnTo>
                  <a:lnTo>
                    <a:pt x="1260606" y="154937"/>
                  </a:lnTo>
                  <a:lnTo>
                    <a:pt x="1274407" y="147597"/>
                  </a:lnTo>
                  <a:lnTo>
                    <a:pt x="1288207" y="140249"/>
                  </a:lnTo>
                  <a:lnTo>
                    <a:pt x="1302008" y="132896"/>
                  </a:lnTo>
                  <a:lnTo>
                    <a:pt x="1315808" y="125536"/>
                  </a:lnTo>
                  <a:lnTo>
                    <a:pt x="1329608" y="118172"/>
                  </a:lnTo>
                  <a:lnTo>
                    <a:pt x="1343409" y="110804"/>
                  </a:lnTo>
                  <a:lnTo>
                    <a:pt x="1357209" y="103431"/>
                  </a:lnTo>
                  <a:lnTo>
                    <a:pt x="1371010" y="96055"/>
                  </a:lnTo>
                  <a:lnTo>
                    <a:pt x="1384810" y="88677"/>
                  </a:lnTo>
                  <a:lnTo>
                    <a:pt x="1398610" y="81295"/>
                  </a:lnTo>
                  <a:lnTo>
                    <a:pt x="1412411" y="73911"/>
                  </a:lnTo>
                  <a:lnTo>
                    <a:pt x="1426211" y="66526"/>
                  </a:lnTo>
                  <a:lnTo>
                    <a:pt x="1440012" y="59138"/>
                  </a:lnTo>
                  <a:lnTo>
                    <a:pt x="1453812" y="51749"/>
                  </a:lnTo>
                  <a:lnTo>
                    <a:pt x="1467612" y="44359"/>
                  </a:lnTo>
                  <a:lnTo>
                    <a:pt x="1481413" y="36968"/>
                  </a:lnTo>
                  <a:lnTo>
                    <a:pt x="1495213" y="29575"/>
                  </a:lnTo>
                  <a:lnTo>
                    <a:pt x="1509013" y="22182"/>
                  </a:lnTo>
                  <a:lnTo>
                    <a:pt x="1522814" y="14789"/>
                  </a:lnTo>
                  <a:lnTo>
                    <a:pt x="1536614" y="7394"/>
                  </a:lnTo>
                  <a:lnTo>
                    <a:pt x="1550415" y="0"/>
                  </a:lnTo>
                  <a:lnTo>
                    <a:pt x="1550415" y="179698"/>
                  </a:lnTo>
                  <a:lnTo>
                    <a:pt x="1536614" y="183346"/>
                  </a:lnTo>
                  <a:lnTo>
                    <a:pt x="1522814" y="186997"/>
                  </a:lnTo>
                  <a:lnTo>
                    <a:pt x="1509013" y="190653"/>
                  </a:lnTo>
                  <a:lnTo>
                    <a:pt x="1495213" y="194313"/>
                  </a:lnTo>
                  <a:lnTo>
                    <a:pt x="1481413" y="197977"/>
                  </a:lnTo>
                  <a:lnTo>
                    <a:pt x="1467612" y="201645"/>
                  </a:lnTo>
                  <a:lnTo>
                    <a:pt x="1453812" y="205318"/>
                  </a:lnTo>
                  <a:lnTo>
                    <a:pt x="1440012" y="208997"/>
                  </a:lnTo>
                  <a:lnTo>
                    <a:pt x="1426211" y="212680"/>
                  </a:lnTo>
                  <a:lnTo>
                    <a:pt x="1412411" y="216369"/>
                  </a:lnTo>
                  <a:lnTo>
                    <a:pt x="1398610" y="220064"/>
                  </a:lnTo>
                  <a:lnTo>
                    <a:pt x="1384810" y="223765"/>
                  </a:lnTo>
                  <a:lnTo>
                    <a:pt x="1371010" y="227472"/>
                  </a:lnTo>
                  <a:lnTo>
                    <a:pt x="1357209" y="231187"/>
                  </a:lnTo>
                  <a:lnTo>
                    <a:pt x="1343409" y="234909"/>
                  </a:lnTo>
                  <a:lnTo>
                    <a:pt x="1329608" y="238638"/>
                  </a:lnTo>
                  <a:lnTo>
                    <a:pt x="1315808" y="242377"/>
                  </a:lnTo>
                  <a:lnTo>
                    <a:pt x="1302008" y="246124"/>
                  </a:lnTo>
                  <a:lnTo>
                    <a:pt x="1288207" y="249882"/>
                  </a:lnTo>
                  <a:lnTo>
                    <a:pt x="1274407" y="253650"/>
                  </a:lnTo>
                  <a:lnTo>
                    <a:pt x="1260606" y="257430"/>
                  </a:lnTo>
                  <a:lnTo>
                    <a:pt x="1246806" y="261223"/>
                  </a:lnTo>
                  <a:lnTo>
                    <a:pt x="1233006" y="265029"/>
                  </a:lnTo>
                  <a:lnTo>
                    <a:pt x="1219205" y="268851"/>
                  </a:lnTo>
                  <a:lnTo>
                    <a:pt x="1205405" y="272689"/>
                  </a:lnTo>
                  <a:lnTo>
                    <a:pt x="1191604" y="276547"/>
                  </a:lnTo>
                  <a:lnTo>
                    <a:pt x="1177804" y="280426"/>
                  </a:lnTo>
                  <a:lnTo>
                    <a:pt x="1164004" y="284336"/>
                  </a:lnTo>
                  <a:lnTo>
                    <a:pt x="1150203" y="288287"/>
                  </a:lnTo>
                  <a:lnTo>
                    <a:pt x="1136403" y="292290"/>
                  </a:lnTo>
                  <a:lnTo>
                    <a:pt x="1122602" y="296357"/>
                  </a:lnTo>
                  <a:lnTo>
                    <a:pt x="1108802" y="300499"/>
                  </a:lnTo>
                  <a:lnTo>
                    <a:pt x="1095002" y="304730"/>
                  </a:lnTo>
                  <a:lnTo>
                    <a:pt x="1081201" y="309062"/>
                  </a:lnTo>
                  <a:lnTo>
                    <a:pt x="1067401" y="313510"/>
                  </a:lnTo>
                  <a:lnTo>
                    <a:pt x="1053600" y="318089"/>
                  </a:lnTo>
                  <a:lnTo>
                    <a:pt x="1039800" y="322816"/>
                  </a:lnTo>
                  <a:lnTo>
                    <a:pt x="1026000" y="327709"/>
                  </a:lnTo>
                  <a:lnTo>
                    <a:pt x="1012199" y="332787"/>
                  </a:lnTo>
                  <a:lnTo>
                    <a:pt x="998399" y="338070"/>
                  </a:lnTo>
                  <a:lnTo>
                    <a:pt x="984598" y="343580"/>
                  </a:lnTo>
                  <a:lnTo>
                    <a:pt x="970798" y="349336"/>
                  </a:lnTo>
                  <a:lnTo>
                    <a:pt x="956998" y="355361"/>
                  </a:lnTo>
                  <a:lnTo>
                    <a:pt x="943197" y="361673"/>
                  </a:lnTo>
                  <a:lnTo>
                    <a:pt x="929397" y="368288"/>
                  </a:lnTo>
                  <a:lnTo>
                    <a:pt x="915597" y="375220"/>
                  </a:lnTo>
                  <a:lnTo>
                    <a:pt x="901796" y="382477"/>
                  </a:lnTo>
                  <a:lnTo>
                    <a:pt x="887996" y="390062"/>
                  </a:lnTo>
                  <a:lnTo>
                    <a:pt x="874195" y="397974"/>
                  </a:lnTo>
                  <a:lnTo>
                    <a:pt x="860395" y="406210"/>
                  </a:lnTo>
                  <a:lnTo>
                    <a:pt x="846595" y="414764"/>
                  </a:lnTo>
                  <a:lnTo>
                    <a:pt x="832794" y="423628"/>
                  </a:lnTo>
                  <a:lnTo>
                    <a:pt x="818994" y="432795"/>
                  </a:lnTo>
                  <a:lnTo>
                    <a:pt x="805193" y="442260"/>
                  </a:lnTo>
                  <a:lnTo>
                    <a:pt x="791393" y="452015"/>
                  </a:lnTo>
                  <a:lnTo>
                    <a:pt x="777593" y="462058"/>
                  </a:lnTo>
                  <a:lnTo>
                    <a:pt x="763792" y="472386"/>
                  </a:lnTo>
                  <a:lnTo>
                    <a:pt x="749992" y="482998"/>
                  </a:lnTo>
                  <a:lnTo>
                    <a:pt x="736191" y="493893"/>
                  </a:lnTo>
                  <a:lnTo>
                    <a:pt x="722391" y="505073"/>
                  </a:lnTo>
                  <a:lnTo>
                    <a:pt x="708591" y="516540"/>
                  </a:lnTo>
                  <a:lnTo>
                    <a:pt x="694790" y="528297"/>
                  </a:lnTo>
                  <a:lnTo>
                    <a:pt x="680990" y="540347"/>
                  </a:lnTo>
                  <a:lnTo>
                    <a:pt x="667189" y="552696"/>
                  </a:lnTo>
                  <a:lnTo>
                    <a:pt x="653389" y="565348"/>
                  </a:lnTo>
                  <a:lnTo>
                    <a:pt x="639589" y="578308"/>
                  </a:lnTo>
                  <a:lnTo>
                    <a:pt x="625788" y="591583"/>
                  </a:lnTo>
                  <a:lnTo>
                    <a:pt x="611988" y="605178"/>
                  </a:lnTo>
                  <a:lnTo>
                    <a:pt x="598187" y="619101"/>
                  </a:lnTo>
                  <a:lnTo>
                    <a:pt x="584387" y="633357"/>
                  </a:lnTo>
                  <a:lnTo>
                    <a:pt x="570587" y="647954"/>
                  </a:lnTo>
                  <a:lnTo>
                    <a:pt x="556786" y="662899"/>
                  </a:lnTo>
                  <a:lnTo>
                    <a:pt x="542986" y="678199"/>
                  </a:lnTo>
                  <a:lnTo>
                    <a:pt x="529185" y="693863"/>
                  </a:lnTo>
                  <a:lnTo>
                    <a:pt x="515385" y="709898"/>
                  </a:lnTo>
                  <a:lnTo>
                    <a:pt x="501585" y="726311"/>
                  </a:lnTo>
                  <a:lnTo>
                    <a:pt x="487784" y="743111"/>
                  </a:lnTo>
                  <a:lnTo>
                    <a:pt x="473984" y="760307"/>
                  </a:lnTo>
                  <a:lnTo>
                    <a:pt x="460184" y="777906"/>
                  </a:lnTo>
                  <a:lnTo>
                    <a:pt x="446383" y="795917"/>
                  </a:lnTo>
                  <a:lnTo>
                    <a:pt x="432583" y="814349"/>
                  </a:lnTo>
                  <a:lnTo>
                    <a:pt x="418782" y="833210"/>
                  </a:lnTo>
                  <a:lnTo>
                    <a:pt x="404982" y="852509"/>
                  </a:lnTo>
                  <a:lnTo>
                    <a:pt x="391182" y="872255"/>
                  </a:lnTo>
                  <a:lnTo>
                    <a:pt x="377381" y="892457"/>
                  </a:lnTo>
                  <a:lnTo>
                    <a:pt x="363581" y="913124"/>
                  </a:lnTo>
                  <a:lnTo>
                    <a:pt x="349780" y="934265"/>
                  </a:lnTo>
                  <a:lnTo>
                    <a:pt x="335980" y="955890"/>
                  </a:lnTo>
                  <a:lnTo>
                    <a:pt x="322180" y="978008"/>
                  </a:lnTo>
                  <a:lnTo>
                    <a:pt x="308379" y="1000629"/>
                  </a:lnTo>
                  <a:lnTo>
                    <a:pt x="294579" y="1023761"/>
                  </a:lnTo>
                  <a:lnTo>
                    <a:pt x="280778" y="1047416"/>
                  </a:lnTo>
                  <a:lnTo>
                    <a:pt x="266978" y="1071601"/>
                  </a:lnTo>
                  <a:lnTo>
                    <a:pt x="253178" y="1096328"/>
                  </a:lnTo>
                  <a:lnTo>
                    <a:pt x="239377" y="1121606"/>
                  </a:lnTo>
                  <a:lnTo>
                    <a:pt x="225577" y="1147446"/>
                  </a:lnTo>
                  <a:lnTo>
                    <a:pt x="211776" y="1173856"/>
                  </a:lnTo>
                  <a:lnTo>
                    <a:pt x="197976" y="1200848"/>
                  </a:lnTo>
                  <a:lnTo>
                    <a:pt x="184176" y="1228431"/>
                  </a:lnTo>
                  <a:lnTo>
                    <a:pt x="170375" y="1256616"/>
                  </a:lnTo>
                  <a:lnTo>
                    <a:pt x="156575" y="1285413"/>
                  </a:lnTo>
                  <a:lnTo>
                    <a:pt x="142774" y="1314833"/>
                  </a:lnTo>
                  <a:lnTo>
                    <a:pt x="128974" y="1344886"/>
                  </a:lnTo>
                  <a:lnTo>
                    <a:pt x="115174" y="1375581"/>
                  </a:lnTo>
                  <a:lnTo>
                    <a:pt x="101373" y="1406931"/>
                  </a:lnTo>
                  <a:lnTo>
                    <a:pt x="98613" y="1413334"/>
                  </a:lnTo>
                  <a:close/>
                </a:path>
              </a:pathLst>
            </a:custGeom>
            <a:solidFill>
              <a:srgbClr val="6C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4565355" y="4673260"/>
              <a:ext cx="1550415" cy="1413334"/>
            </a:xfrm>
            <a:custGeom>
              <a:avLst/>
              <a:pathLst>
                <a:path w="1550415" h="1413334">
                  <a:moveTo>
                    <a:pt x="0" y="1413334"/>
                  </a:moveTo>
                  <a:lnTo>
                    <a:pt x="4771" y="1402343"/>
                  </a:lnTo>
                  <a:lnTo>
                    <a:pt x="18571" y="1371142"/>
                  </a:lnTo>
                  <a:lnTo>
                    <a:pt x="32371" y="1340535"/>
                  </a:lnTo>
                  <a:lnTo>
                    <a:pt x="46172" y="1310524"/>
                  </a:lnTo>
                  <a:lnTo>
                    <a:pt x="59972" y="1281111"/>
                  </a:lnTo>
                  <a:lnTo>
                    <a:pt x="73772" y="1252290"/>
                  </a:lnTo>
                  <a:lnTo>
                    <a:pt x="87573" y="1224055"/>
                  </a:lnTo>
                  <a:lnTo>
                    <a:pt x="101373" y="1196399"/>
                  </a:lnTo>
                  <a:lnTo>
                    <a:pt x="115174" y="1169315"/>
                  </a:lnTo>
                  <a:lnTo>
                    <a:pt x="128974" y="1142797"/>
                  </a:lnTo>
                  <a:lnTo>
                    <a:pt x="142774" y="1116839"/>
                  </a:lnTo>
                  <a:lnTo>
                    <a:pt x="156575" y="1091434"/>
                  </a:lnTo>
                  <a:lnTo>
                    <a:pt x="170375" y="1066575"/>
                  </a:lnTo>
                  <a:lnTo>
                    <a:pt x="184176" y="1042256"/>
                  </a:lnTo>
                  <a:lnTo>
                    <a:pt x="197976" y="1018470"/>
                  </a:lnTo>
                  <a:lnTo>
                    <a:pt x="211776" y="995212"/>
                  </a:lnTo>
                  <a:lnTo>
                    <a:pt x="225577" y="972473"/>
                  </a:lnTo>
                  <a:lnTo>
                    <a:pt x="239377" y="950248"/>
                  </a:lnTo>
                  <a:lnTo>
                    <a:pt x="253178" y="928531"/>
                  </a:lnTo>
                  <a:lnTo>
                    <a:pt x="266978" y="907314"/>
                  </a:lnTo>
                  <a:lnTo>
                    <a:pt x="280778" y="886592"/>
                  </a:lnTo>
                  <a:lnTo>
                    <a:pt x="294579" y="866356"/>
                  </a:lnTo>
                  <a:lnTo>
                    <a:pt x="308379" y="846602"/>
                  </a:lnTo>
                  <a:lnTo>
                    <a:pt x="322180" y="827322"/>
                  </a:lnTo>
                  <a:lnTo>
                    <a:pt x="335980" y="808510"/>
                  </a:lnTo>
                  <a:lnTo>
                    <a:pt x="349780" y="790159"/>
                  </a:lnTo>
                  <a:lnTo>
                    <a:pt x="363581" y="772261"/>
                  </a:lnTo>
                  <a:lnTo>
                    <a:pt x="377381" y="754811"/>
                  </a:lnTo>
                  <a:lnTo>
                    <a:pt x="391182" y="737801"/>
                  </a:lnTo>
                  <a:lnTo>
                    <a:pt x="404982" y="721225"/>
                  </a:lnTo>
                  <a:lnTo>
                    <a:pt x="418782" y="705075"/>
                  </a:lnTo>
                  <a:lnTo>
                    <a:pt x="432583" y="689345"/>
                  </a:lnTo>
                  <a:lnTo>
                    <a:pt x="446383" y="674026"/>
                  </a:lnTo>
                  <a:lnTo>
                    <a:pt x="460184" y="659113"/>
                  </a:lnTo>
                  <a:lnTo>
                    <a:pt x="473984" y="644598"/>
                  </a:lnTo>
                  <a:lnTo>
                    <a:pt x="487784" y="630474"/>
                  </a:lnTo>
                  <a:lnTo>
                    <a:pt x="501585" y="616732"/>
                  </a:lnTo>
                  <a:lnTo>
                    <a:pt x="515385" y="603367"/>
                  </a:lnTo>
                  <a:lnTo>
                    <a:pt x="529185" y="590369"/>
                  </a:lnTo>
                  <a:lnTo>
                    <a:pt x="542986" y="577732"/>
                  </a:lnTo>
                  <a:lnTo>
                    <a:pt x="556786" y="565447"/>
                  </a:lnTo>
                  <a:lnTo>
                    <a:pt x="570587" y="553506"/>
                  </a:lnTo>
                  <a:lnTo>
                    <a:pt x="584387" y="541903"/>
                  </a:lnTo>
                  <a:lnTo>
                    <a:pt x="598187" y="530627"/>
                  </a:lnTo>
                  <a:lnTo>
                    <a:pt x="611988" y="519671"/>
                  </a:lnTo>
                  <a:lnTo>
                    <a:pt x="625788" y="509025"/>
                  </a:lnTo>
                  <a:lnTo>
                    <a:pt x="639589" y="498682"/>
                  </a:lnTo>
                  <a:lnTo>
                    <a:pt x="653389" y="488632"/>
                  </a:lnTo>
                  <a:lnTo>
                    <a:pt x="667189" y="478864"/>
                  </a:lnTo>
                  <a:lnTo>
                    <a:pt x="680990" y="469370"/>
                  </a:lnTo>
                  <a:lnTo>
                    <a:pt x="694790" y="460139"/>
                  </a:lnTo>
                  <a:lnTo>
                    <a:pt x="708591" y="451160"/>
                  </a:lnTo>
                  <a:lnTo>
                    <a:pt x="722391" y="442421"/>
                  </a:lnTo>
                  <a:lnTo>
                    <a:pt x="736191" y="433910"/>
                  </a:lnTo>
                  <a:lnTo>
                    <a:pt x="749992" y="425615"/>
                  </a:lnTo>
                  <a:lnTo>
                    <a:pt x="763792" y="417520"/>
                  </a:lnTo>
                  <a:lnTo>
                    <a:pt x="777593" y="409611"/>
                  </a:lnTo>
                  <a:lnTo>
                    <a:pt x="791393" y="401871"/>
                  </a:lnTo>
                  <a:lnTo>
                    <a:pt x="805193" y="394283"/>
                  </a:lnTo>
                  <a:lnTo>
                    <a:pt x="818994" y="386828"/>
                  </a:lnTo>
                  <a:lnTo>
                    <a:pt x="832794" y="379484"/>
                  </a:lnTo>
                  <a:lnTo>
                    <a:pt x="846595" y="372231"/>
                  </a:lnTo>
                  <a:lnTo>
                    <a:pt x="860395" y="365045"/>
                  </a:lnTo>
                  <a:lnTo>
                    <a:pt x="874195" y="357906"/>
                  </a:lnTo>
                  <a:lnTo>
                    <a:pt x="887996" y="350791"/>
                  </a:lnTo>
                  <a:lnTo>
                    <a:pt x="901796" y="343682"/>
                  </a:lnTo>
                  <a:lnTo>
                    <a:pt x="915597" y="336563"/>
                  </a:lnTo>
                  <a:lnTo>
                    <a:pt x="929397" y="329422"/>
                  </a:lnTo>
                  <a:lnTo>
                    <a:pt x="943197" y="322253"/>
                  </a:lnTo>
                  <a:lnTo>
                    <a:pt x="956998" y="315054"/>
                  </a:lnTo>
                  <a:lnTo>
                    <a:pt x="970798" y="307825"/>
                  </a:lnTo>
                  <a:lnTo>
                    <a:pt x="984598" y="300572"/>
                  </a:lnTo>
                  <a:lnTo>
                    <a:pt x="998399" y="293299"/>
                  </a:lnTo>
                  <a:lnTo>
                    <a:pt x="1012199" y="286014"/>
                  </a:lnTo>
                  <a:lnTo>
                    <a:pt x="1026000" y="278722"/>
                  </a:lnTo>
                  <a:lnTo>
                    <a:pt x="1039800" y="271429"/>
                  </a:lnTo>
                  <a:lnTo>
                    <a:pt x="1053600" y="264138"/>
                  </a:lnTo>
                  <a:lnTo>
                    <a:pt x="1067401" y="256852"/>
                  </a:lnTo>
                  <a:lnTo>
                    <a:pt x="1081201" y="249575"/>
                  </a:lnTo>
                  <a:lnTo>
                    <a:pt x="1095002" y="242304"/>
                  </a:lnTo>
                  <a:lnTo>
                    <a:pt x="1108802" y="235042"/>
                  </a:lnTo>
                  <a:lnTo>
                    <a:pt x="1122602" y="227785"/>
                  </a:lnTo>
                  <a:lnTo>
                    <a:pt x="1136403" y="220532"/>
                  </a:lnTo>
                  <a:lnTo>
                    <a:pt x="1150203" y="213280"/>
                  </a:lnTo>
                  <a:lnTo>
                    <a:pt x="1164004" y="206025"/>
                  </a:lnTo>
                  <a:lnTo>
                    <a:pt x="1177804" y="198764"/>
                  </a:lnTo>
                  <a:lnTo>
                    <a:pt x="1191604" y="191492"/>
                  </a:lnTo>
                  <a:lnTo>
                    <a:pt x="1205405" y="184205"/>
                  </a:lnTo>
                  <a:lnTo>
                    <a:pt x="1219205" y="176905"/>
                  </a:lnTo>
                  <a:lnTo>
                    <a:pt x="1233006" y="169592"/>
                  </a:lnTo>
                  <a:lnTo>
                    <a:pt x="1246806" y="162269"/>
                  </a:lnTo>
                  <a:lnTo>
                    <a:pt x="1260606" y="154937"/>
                  </a:lnTo>
                  <a:lnTo>
                    <a:pt x="1274407" y="147597"/>
                  </a:lnTo>
                  <a:lnTo>
                    <a:pt x="1288207" y="140249"/>
                  </a:lnTo>
                  <a:lnTo>
                    <a:pt x="1302008" y="132896"/>
                  </a:lnTo>
                  <a:lnTo>
                    <a:pt x="1315808" y="125536"/>
                  </a:lnTo>
                  <a:lnTo>
                    <a:pt x="1329608" y="118172"/>
                  </a:lnTo>
                  <a:lnTo>
                    <a:pt x="1343409" y="110804"/>
                  </a:lnTo>
                  <a:lnTo>
                    <a:pt x="1357209" y="103431"/>
                  </a:lnTo>
                  <a:lnTo>
                    <a:pt x="1371010" y="96055"/>
                  </a:lnTo>
                  <a:lnTo>
                    <a:pt x="1384810" y="88677"/>
                  </a:lnTo>
                  <a:lnTo>
                    <a:pt x="1398610" y="81295"/>
                  </a:lnTo>
                  <a:lnTo>
                    <a:pt x="1412411" y="73911"/>
                  </a:lnTo>
                  <a:lnTo>
                    <a:pt x="1426211" y="66526"/>
                  </a:lnTo>
                  <a:lnTo>
                    <a:pt x="1440012" y="59138"/>
                  </a:lnTo>
                  <a:lnTo>
                    <a:pt x="1453812" y="51749"/>
                  </a:lnTo>
                  <a:lnTo>
                    <a:pt x="1467612" y="44359"/>
                  </a:lnTo>
                  <a:lnTo>
                    <a:pt x="1481413" y="36968"/>
                  </a:lnTo>
                  <a:lnTo>
                    <a:pt x="1495213" y="29575"/>
                  </a:lnTo>
                  <a:lnTo>
                    <a:pt x="1509013" y="22182"/>
                  </a:lnTo>
                  <a:lnTo>
                    <a:pt x="1522814" y="14789"/>
                  </a:lnTo>
                  <a:lnTo>
                    <a:pt x="1536614" y="7394"/>
                  </a:lnTo>
                  <a:lnTo>
                    <a:pt x="1550415" y="0"/>
                  </a:lnTo>
                  <a:lnTo>
                    <a:pt x="15504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663969" y="4852959"/>
              <a:ext cx="1451801" cy="1233636"/>
            </a:xfrm>
            <a:custGeom>
              <a:avLst/>
              <a:pathLst>
                <a:path w="1451801" h="1233636">
                  <a:moveTo>
                    <a:pt x="1451801" y="0"/>
                  </a:moveTo>
                  <a:lnTo>
                    <a:pt x="1451801" y="0"/>
                  </a:lnTo>
                  <a:lnTo>
                    <a:pt x="1438001" y="3647"/>
                  </a:lnTo>
                  <a:lnTo>
                    <a:pt x="1424200" y="7299"/>
                  </a:lnTo>
                  <a:lnTo>
                    <a:pt x="1410400" y="10955"/>
                  </a:lnTo>
                  <a:lnTo>
                    <a:pt x="1396599" y="14614"/>
                  </a:lnTo>
                  <a:lnTo>
                    <a:pt x="1382799" y="18278"/>
                  </a:lnTo>
                  <a:lnTo>
                    <a:pt x="1368999" y="21947"/>
                  </a:lnTo>
                  <a:lnTo>
                    <a:pt x="1355198" y="25620"/>
                  </a:lnTo>
                  <a:lnTo>
                    <a:pt x="1341398" y="29298"/>
                  </a:lnTo>
                  <a:lnTo>
                    <a:pt x="1327597" y="32982"/>
                  </a:lnTo>
                  <a:lnTo>
                    <a:pt x="1313797" y="36671"/>
                  </a:lnTo>
                  <a:lnTo>
                    <a:pt x="1299997" y="40365"/>
                  </a:lnTo>
                  <a:lnTo>
                    <a:pt x="1286196" y="44066"/>
                  </a:lnTo>
                  <a:lnTo>
                    <a:pt x="1272396" y="47774"/>
                  </a:lnTo>
                  <a:lnTo>
                    <a:pt x="1258596" y="51488"/>
                  </a:lnTo>
                  <a:lnTo>
                    <a:pt x="1244795" y="55210"/>
                  </a:lnTo>
                  <a:lnTo>
                    <a:pt x="1230995" y="58940"/>
                  </a:lnTo>
                  <a:lnTo>
                    <a:pt x="1217194" y="62678"/>
                  </a:lnTo>
                  <a:lnTo>
                    <a:pt x="1203394" y="66426"/>
                  </a:lnTo>
                  <a:lnTo>
                    <a:pt x="1189594" y="70183"/>
                  </a:lnTo>
                  <a:lnTo>
                    <a:pt x="1175793" y="73952"/>
                  </a:lnTo>
                  <a:lnTo>
                    <a:pt x="1161993" y="77732"/>
                  </a:lnTo>
                  <a:lnTo>
                    <a:pt x="1148192" y="81524"/>
                  </a:lnTo>
                  <a:lnTo>
                    <a:pt x="1134392" y="85331"/>
                  </a:lnTo>
                  <a:lnTo>
                    <a:pt x="1120592" y="89152"/>
                  </a:lnTo>
                  <a:lnTo>
                    <a:pt x="1106791" y="92991"/>
                  </a:lnTo>
                  <a:lnTo>
                    <a:pt x="1092991" y="96848"/>
                  </a:lnTo>
                  <a:lnTo>
                    <a:pt x="1079190" y="100727"/>
                  </a:lnTo>
                  <a:lnTo>
                    <a:pt x="1065390" y="104637"/>
                  </a:lnTo>
                  <a:lnTo>
                    <a:pt x="1051590" y="108589"/>
                  </a:lnTo>
                  <a:lnTo>
                    <a:pt x="1037789" y="112592"/>
                  </a:lnTo>
                  <a:lnTo>
                    <a:pt x="1023989" y="116659"/>
                  </a:lnTo>
                  <a:lnTo>
                    <a:pt x="1010188" y="120801"/>
                  </a:lnTo>
                  <a:lnTo>
                    <a:pt x="996388" y="125031"/>
                  </a:lnTo>
                  <a:lnTo>
                    <a:pt x="982588" y="129363"/>
                  </a:lnTo>
                  <a:lnTo>
                    <a:pt x="968787" y="133811"/>
                  </a:lnTo>
                  <a:lnTo>
                    <a:pt x="954987" y="138390"/>
                  </a:lnTo>
                  <a:lnTo>
                    <a:pt x="941186" y="143118"/>
                  </a:lnTo>
                  <a:lnTo>
                    <a:pt x="927386" y="148011"/>
                  </a:lnTo>
                  <a:lnTo>
                    <a:pt x="913586" y="153089"/>
                  </a:lnTo>
                  <a:lnTo>
                    <a:pt x="899785" y="158372"/>
                  </a:lnTo>
                  <a:lnTo>
                    <a:pt x="885985" y="163881"/>
                  </a:lnTo>
                  <a:lnTo>
                    <a:pt x="872184" y="169638"/>
                  </a:lnTo>
                  <a:lnTo>
                    <a:pt x="858384" y="175662"/>
                  </a:lnTo>
                  <a:lnTo>
                    <a:pt x="844584" y="181974"/>
                  </a:lnTo>
                  <a:lnTo>
                    <a:pt x="830783" y="188590"/>
                  </a:lnTo>
                  <a:lnTo>
                    <a:pt x="816983" y="195522"/>
                  </a:lnTo>
                  <a:lnTo>
                    <a:pt x="803182" y="202778"/>
                  </a:lnTo>
                  <a:lnTo>
                    <a:pt x="789382" y="210363"/>
                  </a:lnTo>
                  <a:lnTo>
                    <a:pt x="775582" y="218276"/>
                  </a:lnTo>
                  <a:lnTo>
                    <a:pt x="761781" y="226512"/>
                  </a:lnTo>
                  <a:lnTo>
                    <a:pt x="747981" y="235065"/>
                  </a:lnTo>
                  <a:lnTo>
                    <a:pt x="734181" y="243930"/>
                  </a:lnTo>
                  <a:lnTo>
                    <a:pt x="720380" y="253097"/>
                  </a:lnTo>
                  <a:lnTo>
                    <a:pt x="706580" y="262561"/>
                  </a:lnTo>
                  <a:lnTo>
                    <a:pt x="692779" y="272317"/>
                  </a:lnTo>
                  <a:lnTo>
                    <a:pt x="678979" y="282360"/>
                  </a:lnTo>
                  <a:lnTo>
                    <a:pt x="665179" y="292688"/>
                  </a:lnTo>
                  <a:lnTo>
                    <a:pt x="651378" y="303299"/>
                  </a:lnTo>
                  <a:lnTo>
                    <a:pt x="637578" y="314194"/>
                  </a:lnTo>
                  <a:lnTo>
                    <a:pt x="623777" y="325374"/>
                  </a:lnTo>
                  <a:lnTo>
                    <a:pt x="609977" y="336841"/>
                  </a:lnTo>
                  <a:lnTo>
                    <a:pt x="596177" y="348598"/>
                  </a:lnTo>
                  <a:lnTo>
                    <a:pt x="582376" y="360649"/>
                  </a:lnTo>
                  <a:lnTo>
                    <a:pt x="568576" y="372998"/>
                  </a:lnTo>
                  <a:lnTo>
                    <a:pt x="554775" y="385650"/>
                  </a:lnTo>
                  <a:lnTo>
                    <a:pt x="540975" y="398610"/>
                  </a:lnTo>
                  <a:lnTo>
                    <a:pt x="527175" y="411885"/>
                  </a:lnTo>
                  <a:lnTo>
                    <a:pt x="513374" y="425480"/>
                  </a:lnTo>
                  <a:lnTo>
                    <a:pt x="499574" y="439402"/>
                  </a:lnTo>
                  <a:lnTo>
                    <a:pt x="485773" y="453658"/>
                  </a:lnTo>
                  <a:lnTo>
                    <a:pt x="471973" y="468255"/>
                  </a:lnTo>
                  <a:lnTo>
                    <a:pt x="458173" y="483200"/>
                  </a:lnTo>
                  <a:lnTo>
                    <a:pt x="444372" y="498501"/>
                  </a:lnTo>
                  <a:lnTo>
                    <a:pt x="430572" y="514165"/>
                  </a:lnTo>
                  <a:lnTo>
                    <a:pt x="416771" y="530199"/>
                  </a:lnTo>
                  <a:lnTo>
                    <a:pt x="402971" y="546613"/>
                  </a:lnTo>
                  <a:lnTo>
                    <a:pt x="389171" y="563413"/>
                  </a:lnTo>
                  <a:lnTo>
                    <a:pt x="375370" y="580609"/>
                  </a:lnTo>
                  <a:lnTo>
                    <a:pt x="361570" y="598208"/>
                  </a:lnTo>
                  <a:lnTo>
                    <a:pt x="347769" y="616219"/>
                  </a:lnTo>
                  <a:lnTo>
                    <a:pt x="333969" y="634651"/>
                  </a:lnTo>
                  <a:lnTo>
                    <a:pt x="320169" y="653511"/>
                  </a:lnTo>
                  <a:lnTo>
                    <a:pt x="306368" y="672811"/>
                  </a:lnTo>
                  <a:lnTo>
                    <a:pt x="292568" y="692556"/>
                  </a:lnTo>
                  <a:lnTo>
                    <a:pt x="278768" y="712758"/>
                  </a:lnTo>
                  <a:lnTo>
                    <a:pt x="264967" y="733426"/>
                  </a:lnTo>
                  <a:lnTo>
                    <a:pt x="251167" y="754567"/>
                  </a:lnTo>
                  <a:lnTo>
                    <a:pt x="237366" y="776192"/>
                  </a:lnTo>
                  <a:lnTo>
                    <a:pt x="223566" y="798310"/>
                  </a:lnTo>
                  <a:lnTo>
                    <a:pt x="209766" y="820930"/>
                  </a:lnTo>
                  <a:lnTo>
                    <a:pt x="195965" y="844063"/>
                  </a:lnTo>
                  <a:lnTo>
                    <a:pt x="182165" y="867717"/>
                  </a:lnTo>
                  <a:lnTo>
                    <a:pt x="168364" y="891903"/>
                  </a:lnTo>
                  <a:lnTo>
                    <a:pt x="154564" y="916630"/>
                  </a:lnTo>
                  <a:lnTo>
                    <a:pt x="140764" y="941908"/>
                  </a:lnTo>
                  <a:lnTo>
                    <a:pt x="126963" y="967747"/>
                  </a:lnTo>
                  <a:lnTo>
                    <a:pt x="113163" y="994158"/>
                  </a:lnTo>
                  <a:lnTo>
                    <a:pt x="99362" y="1021150"/>
                  </a:lnTo>
                  <a:lnTo>
                    <a:pt x="85562" y="1048733"/>
                  </a:lnTo>
                  <a:lnTo>
                    <a:pt x="71762" y="1076918"/>
                  </a:lnTo>
                  <a:lnTo>
                    <a:pt x="57961" y="1105715"/>
                  </a:lnTo>
                  <a:lnTo>
                    <a:pt x="44161" y="1135135"/>
                  </a:lnTo>
                  <a:lnTo>
                    <a:pt x="30360" y="1165187"/>
                  </a:lnTo>
                  <a:lnTo>
                    <a:pt x="16560" y="1195883"/>
                  </a:lnTo>
                  <a:lnTo>
                    <a:pt x="2760" y="1227233"/>
                  </a:lnTo>
                  <a:lnTo>
                    <a:pt x="0" y="12336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552104" y="4285146"/>
              <a:ext cx="1563666" cy="1801448"/>
            </a:xfrm>
            <a:custGeom>
              <a:avLst/>
              <a:pathLst>
                <a:path w="1563666" h="1801448">
                  <a:moveTo>
                    <a:pt x="0" y="1801448"/>
                  </a:moveTo>
                  <a:lnTo>
                    <a:pt x="4221" y="1795772"/>
                  </a:lnTo>
                  <a:lnTo>
                    <a:pt x="18022" y="1777336"/>
                  </a:lnTo>
                  <a:lnTo>
                    <a:pt x="31822" y="1759011"/>
                  </a:lnTo>
                  <a:lnTo>
                    <a:pt x="45623" y="1740795"/>
                  </a:lnTo>
                  <a:lnTo>
                    <a:pt x="59423" y="1722685"/>
                  </a:lnTo>
                  <a:lnTo>
                    <a:pt x="73223" y="1704678"/>
                  </a:lnTo>
                  <a:lnTo>
                    <a:pt x="87024" y="1686770"/>
                  </a:lnTo>
                  <a:lnTo>
                    <a:pt x="100824" y="1668957"/>
                  </a:lnTo>
                  <a:lnTo>
                    <a:pt x="114625" y="1651237"/>
                  </a:lnTo>
                  <a:lnTo>
                    <a:pt x="128425" y="1633606"/>
                  </a:lnTo>
                  <a:lnTo>
                    <a:pt x="142225" y="1616061"/>
                  </a:lnTo>
                  <a:lnTo>
                    <a:pt x="156026" y="1598600"/>
                  </a:lnTo>
                  <a:lnTo>
                    <a:pt x="169826" y="1581219"/>
                  </a:lnTo>
                  <a:lnTo>
                    <a:pt x="183627" y="1563916"/>
                  </a:lnTo>
                  <a:lnTo>
                    <a:pt x="197427" y="1546689"/>
                  </a:lnTo>
                  <a:lnTo>
                    <a:pt x="211227" y="1529537"/>
                  </a:lnTo>
                  <a:lnTo>
                    <a:pt x="225028" y="1512457"/>
                  </a:lnTo>
                  <a:lnTo>
                    <a:pt x="238828" y="1495447"/>
                  </a:lnTo>
                  <a:lnTo>
                    <a:pt x="252628" y="1478507"/>
                  </a:lnTo>
                  <a:lnTo>
                    <a:pt x="266429" y="1461635"/>
                  </a:lnTo>
                  <a:lnTo>
                    <a:pt x="280229" y="1444830"/>
                  </a:lnTo>
                  <a:lnTo>
                    <a:pt x="294030" y="1428090"/>
                  </a:lnTo>
                  <a:lnTo>
                    <a:pt x="307830" y="1411416"/>
                  </a:lnTo>
                  <a:lnTo>
                    <a:pt x="321630" y="1394807"/>
                  </a:lnTo>
                  <a:lnTo>
                    <a:pt x="335431" y="1378261"/>
                  </a:lnTo>
                  <a:lnTo>
                    <a:pt x="349231" y="1361779"/>
                  </a:lnTo>
                  <a:lnTo>
                    <a:pt x="363032" y="1345360"/>
                  </a:lnTo>
                  <a:lnTo>
                    <a:pt x="376832" y="1329004"/>
                  </a:lnTo>
                  <a:lnTo>
                    <a:pt x="390632" y="1312710"/>
                  </a:lnTo>
                  <a:lnTo>
                    <a:pt x="404433" y="1296480"/>
                  </a:lnTo>
                  <a:lnTo>
                    <a:pt x="418233" y="1280312"/>
                  </a:lnTo>
                  <a:lnTo>
                    <a:pt x="432034" y="1264206"/>
                  </a:lnTo>
                  <a:lnTo>
                    <a:pt x="445834" y="1248163"/>
                  </a:lnTo>
                  <a:lnTo>
                    <a:pt x="459634" y="1232183"/>
                  </a:lnTo>
                  <a:lnTo>
                    <a:pt x="473435" y="1216265"/>
                  </a:lnTo>
                  <a:lnTo>
                    <a:pt x="487235" y="1200410"/>
                  </a:lnTo>
                  <a:lnTo>
                    <a:pt x="501036" y="1184617"/>
                  </a:lnTo>
                  <a:lnTo>
                    <a:pt x="514836" y="1168887"/>
                  </a:lnTo>
                  <a:lnTo>
                    <a:pt x="528636" y="1153219"/>
                  </a:lnTo>
                  <a:lnTo>
                    <a:pt x="542437" y="1137614"/>
                  </a:lnTo>
                  <a:lnTo>
                    <a:pt x="556237" y="1122070"/>
                  </a:lnTo>
                  <a:lnTo>
                    <a:pt x="570038" y="1106587"/>
                  </a:lnTo>
                  <a:lnTo>
                    <a:pt x="583838" y="1091165"/>
                  </a:lnTo>
                  <a:lnTo>
                    <a:pt x="597638" y="1075804"/>
                  </a:lnTo>
                  <a:lnTo>
                    <a:pt x="611439" y="1060501"/>
                  </a:lnTo>
                  <a:lnTo>
                    <a:pt x="625239" y="1045257"/>
                  </a:lnTo>
                  <a:lnTo>
                    <a:pt x="639040" y="1030070"/>
                  </a:lnTo>
                  <a:lnTo>
                    <a:pt x="652840" y="1014939"/>
                  </a:lnTo>
                  <a:lnTo>
                    <a:pt x="666640" y="999862"/>
                  </a:lnTo>
                  <a:lnTo>
                    <a:pt x="680441" y="984837"/>
                  </a:lnTo>
                  <a:lnTo>
                    <a:pt x="694241" y="969862"/>
                  </a:lnTo>
                  <a:lnTo>
                    <a:pt x="708041" y="954935"/>
                  </a:lnTo>
                  <a:lnTo>
                    <a:pt x="721842" y="940053"/>
                  </a:lnTo>
                  <a:lnTo>
                    <a:pt x="735642" y="925211"/>
                  </a:lnTo>
                  <a:lnTo>
                    <a:pt x="749443" y="910407"/>
                  </a:lnTo>
                  <a:lnTo>
                    <a:pt x="763243" y="895636"/>
                  </a:lnTo>
                  <a:lnTo>
                    <a:pt x="777043" y="880892"/>
                  </a:lnTo>
                  <a:lnTo>
                    <a:pt x="790844" y="866171"/>
                  </a:lnTo>
                  <a:lnTo>
                    <a:pt x="804644" y="851464"/>
                  </a:lnTo>
                  <a:lnTo>
                    <a:pt x="818445" y="836766"/>
                  </a:lnTo>
                  <a:lnTo>
                    <a:pt x="832245" y="822067"/>
                  </a:lnTo>
                  <a:lnTo>
                    <a:pt x="846045" y="807357"/>
                  </a:lnTo>
                  <a:lnTo>
                    <a:pt x="859846" y="792628"/>
                  </a:lnTo>
                  <a:lnTo>
                    <a:pt x="873646" y="777869"/>
                  </a:lnTo>
                  <a:lnTo>
                    <a:pt x="887447" y="763069"/>
                  </a:lnTo>
                  <a:lnTo>
                    <a:pt x="901247" y="748219"/>
                  </a:lnTo>
                  <a:lnTo>
                    <a:pt x="915047" y="733311"/>
                  </a:lnTo>
                  <a:lnTo>
                    <a:pt x="928848" y="718337"/>
                  </a:lnTo>
                  <a:lnTo>
                    <a:pt x="942648" y="703295"/>
                  </a:lnTo>
                  <a:lnTo>
                    <a:pt x="956449" y="688182"/>
                  </a:lnTo>
                  <a:lnTo>
                    <a:pt x="970249" y="673001"/>
                  </a:lnTo>
                  <a:lnTo>
                    <a:pt x="984049" y="657753"/>
                  </a:lnTo>
                  <a:lnTo>
                    <a:pt x="997850" y="642445"/>
                  </a:lnTo>
                  <a:lnTo>
                    <a:pt x="1011650" y="627082"/>
                  </a:lnTo>
                  <a:lnTo>
                    <a:pt x="1025451" y="611671"/>
                  </a:lnTo>
                  <a:lnTo>
                    <a:pt x="1039251" y="596217"/>
                  </a:lnTo>
                  <a:lnTo>
                    <a:pt x="1053051" y="580726"/>
                  </a:lnTo>
                  <a:lnTo>
                    <a:pt x="1066852" y="565204"/>
                  </a:lnTo>
                  <a:lnTo>
                    <a:pt x="1080652" y="549655"/>
                  </a:lnTo>
                  <a:lnTo>
                    <a:pt x="1094453" y="534083"/>
                  </a:lnTo>
                  <a:lnTo>
                    <a:pt x="1108253" y="518491"/>
                  </a:lnTo>
                  <a:lnTo>
                    <a:pt x="1122053" y="502882"/>
                  </a:lnTo>
                  <a:lnTo>
                    <a:pt x="1135854" y="487257"/>
                  </a:lnTo>
                  <a:lnTo>
                    <a:pt x="1149654" y="471620"/>
                  </a:lnTo>
                  <a:lnTo>
                    <a:pt x="1163455" y="455970"/>
                  </a:lnTo>
                  <a:lnTo>
                    <a:pt x="1177255" y="440310"/>
                  </a:lnTo>
                  <a:lnTo>
                    <a:pt x="1191055" y="424639"/>
                  </a:lnTo>
                  <a:lnTo>
                    <a:pt x="1204856" y="408958"/>
                  </a:lnTo>
                  <a:lnTo>
                    <a:pt x="1218656" y="393269"/>
                  </a:lnTo>
                  <a:lnTo>
                    <a:pt x="1232456" y="377571"/>
                  </a:lnTo>
                  <a:lnTo>
                    <a:pt x="1246257" y="361866"/>
                  </a:lnTo>
                  <a:lnTo>
                    <a:pt x="1260057" y="346155"/>
                  </a:lnTo>
                  <a:lnTo>
                    <a:pt x="1273858" y="330439"/>
                  </a:lnTo>
                  <a:lnTo>
                    <a:pt x="1287658" y="314718"/>
                  </a:lnTo>
                  <a:lnTo>
                    <a:pt x="1301458" y="298994"/>
                  </a:lnTo>
                  <a:lnTo>
                    <a:pt x="1315259" y="283266"/>
                  </a:lnTo>
                  <a:lnTo>
                    <a:pt x="1329059" y="267535"/>
                  </a:lnTo>
                  <a:lnTo>
                    <a:pt x="1342860" y="251802"/>
                  </a:lnTo>
                  <a:lnTo>
                    <a:pt x="1356660" y="236067"/>
                  </a:lnTo>
                  <a:lnTo>
                    <a:pt x="1370460" y="220331"/>
                  </a:lnTo>
                  <a:lnTo>
                    <a:pt x="1384261" y="204594"/>
                  </a:lnTo>
                  <a:lnTo>
                    <a:pt x="1398061" y="188855"/>
                  </a:lnTo>
                  <a:lnTo>
                    <a:pt x="1411862" y="173116"/>
                  </a:lnTo>
                  <a:lnTo>
                    <a:pt x="1425662" y="157376"/>
                  </a:lnTo>
                  <a:lnTo>
                    <a:pt x="1439462" y="141637"/>
                  </a:lnTo>
                  <a:lnTo>
                    <a:pt x="1453263" y="125897"/>
                  </a:lnTo>
                  <a:lnTo>
                    <a:pt x="1467063" y="110157"/>
                  </a:lnTo>
                  <a:lnTo>
                    <a:pt x="1480864" y="94418"/>
                  </a:lnTo>
                  <a:lnTo>
                    <a:pt x="1494664" y="78679"/>
                  </a:lnTo>
                  <a:lnTo>
                    <a:pt x="1508464" y="62942"/>
                  </a:lnTo>
                  <a:lnTo>
                    <a:pt x="1522265" y="47204"/>
                  </a:lnTo>
                  <a:lnTo>
                    <a:pt x="1536065" y="31468"/>
                  </a:lnTo>
                  <a:lnTo>
                    <a:pt x="1549866" y="15733"/>
                  </a:lnTo>
                  <a:lnTo>
                    <a:pt x="1563666" y="0"/>
                  </a:lnTo>
                  <a:lnTo>
                    <a:pt x="1563666" y="112923"/>
                  </a:lnTo>
                  <a:lnTo>
                    <a:pt x="1549866" y="126292"/>
                  </a:lnTo>
                  <a:lnTo>
                    <a:pt x="1536065" y="139664"/>
                  </a:lnTo>
                  <a:lnTo>
                    <a:pt x="1522265" y="153039"/>
                  </a:lnTo>
                  <a:lnTo>
                    <a:pt x="1508464" y="166419"/>
                  </a:lnTo>
                  <a:lnTo>
                    <a:pt x="1494664" y="179803"/>
                  </a:lnTo>
                  <a:lnTo>
                    <a:pt x="1480864" y="193191"/>
                  </a:lnTo>
                  <a:lnTo>
                    <a:pt x="1467063" y="206583"/>
                  </a:lnTo>
                  <a:lnTo>
                    <a:pt x="1453263" y="219979"/>
                  </a:lnTo>
                  <a:lnTo>
                    <a:pt x="1439462" y="233379"/>
                  </a:lnTo>
                  <a:lnTo>
                    <a:pt x="1425662" y="246784"/>
                  </a:lnTo>
                  <a:lnTo>
                    <a:pt x="1411862" y="260193"/>
                  </a:lnTo>
                  <a:lnTo>
                    <a:pt x="1398061" y="273607"/>
                  </a:lnTo>
                  <a:lnTo>
                    <a:pt x="1384261" y="287026"/>
                  </a:lnTo>
                  <a:lnTo>
                    <a:pt x="1370460" y="300450"/>
                  </a:lnTo>
                  <a:lnTo>
                    <a:pt x="1356660" y="313880"/>
                  </a:lnTo>
                  <a:lnTo>
                    <a:pt x="1342860" y="327315"/>
                  </a:lnTo>
                  <a:lnTo>
                    <a:pt x="1329059" y="340756"/>
                  </a:lnTo>
                  <a:lnTo>
                    <a:pt x="1315259" y="354203"/>
                  </a:lnTo>
                  <a:lnTo>
                    <a:pt x="1301458" y="367657"/>
                  </a:lnTo>
                  <a:lnTo>
                    <a:pt x="1287658" y="381118"/>
                  </a:lnTo>
                  <a:lnTo>
                    <a:pt x="1273858" y="394587"/>
                  </a:lnTo>
                  <a:lnTo>
                    <a:pt x="1260057" y="408064"/>
                  </a:lnTo>
                  <a:lnTo>
                    <a:pt x="1246257" y="421550"/>
                  </a:lnTo>
                  <a:lnTo>
                    <a:pt x="1232456" y="435046"/>
                  </a:lnTo>
                  <a:lnTo>
                    <a:pt x="1218656" y="448553"/>
                  </a:lnTo>
                  <a:lnTo>
                    <a:pt x="1204856" y="462071"/>
                  </a:lnTo>
                  <a:lnTo>
                    <a:pt x="1191055" y="475603"/>
                  </a:lnTo>
                  <a:lnTo>
                    <a:pt x="1177255" y="489151"/>
                  </a:lnTo>
                  <a:lnTo>
                    <a:pt x="1163455" y="502720"/>
                  </a:lnTo>
                  <a:lnTo>
                    <a:pt x="1149654" y="516313"/>
                  </a:lnTo>
                  <a:lnTo>
                    <a:pt x="1135854" y="529934"/>
                  </a:lnTo>
                  <a:lnTo>
                    <a:pt x="1122053" y="543587"/>
                  </a:lnTo>
                  <a:lnTo>
                    <a:pt x="1108253" y="557278"/>
                  </a:lnTo>
                  <a:lnTo>
                    <a:pt x="1094453" y="571012"/>
                  </a:lnTo>
                  <a:lnTo>
                    <a:pt x="1080652" y="584795"/>
                  </a:lnTo>
                  <a:lnTo>
                    <a:pt x="1066852" y="598633"/>
                  </a:lnTo>
                  <a:lnTo>
                    <a:pt x="1053051" y="612533"/>
                  </a:lnTo>
                  <a:lnTo>
                    <a:pt x="1039251" y="626503"/>
                  </a:lnTo>
                  <a:lnTo>
                    <a:pt x="1025451" y="640550"/>
                  </a:lnTo>
                  <a:lnTo>
                    <a:pt x="1011650" y="654685"/>
                  </a:lnTo>
                  <a:lnTo>
                    <a:pt x="997850" y="668915"/>
                  </a:lnTo>
                  <a:lnTo>
                    <a:pt x="984049" y="683251"/>
                  </a:lnTo>
                  <a:lnTo>
                    <a:pt x="970249" y="697701"/>
                  </a:lnTo>
                  <a:lnTo>
                    <a:pt x="956449" y="712274"/>
                  </a:lnTo>
                  <a:lnTo>
                    <a:pt x="942648" y="726976"/>
                  </a:lnTo>
                  <a:lnTo>
                    <a:pt x="928848" y="741811"/>
                  </a:lnTo>
                  <a:lnTo>
                    <a:pt x="915047" y="756781"/>
                  </a:lnTo>
                  <a:lnTo>
                    <a:pt x="901247" y="771885"/>
                  </a:lnTo>
                  <a:lnTo>
                    <a:pt x="887447" y="787121"/>
                  </a:lnTo>
                  <a:lnTo>
                    <a:pt x="873646" y="802482"/>
                  </a:lnTo>
                  <a:lnTo>
                    <a:pt x="859846" y="817963"/>
                  </a:lnTo>
                  <a:lnTo>
                    <a:pt x="846045" y="833555"/>
                  </a:lnTo>
                  <a:lnTo>
                    <a:pt x="832245" y="849253"/>
                  </a:lnTo>
                  <a:lnTo>
                    <a:pt x="818445" y="865048"/>
                  </a:lnTo>
                  <a:lnTo>
                    <a:pt x="804644" y="880936"/>
                  </a:lnTo>
                  <a:lnTo>
                    <a:pt x="790844" y="896911"/>
                  </a:lnTo>
                  <a:lnTo>
                    <a:pt x="777043" y="912968"/>
                  </a:lnTo>
                  <a:lnTo>
                    <a:pt x="763243" y="929105"/>
                  </a:lnTo>
                  <a:lnTo>
                    <a:pt x="749443" y="945318"/>
                  </a:lnTo>
                  <a:lnTo>
                    <a:pt x="735642" y="961606"/>
                  </a:lnTo>
                  <a:lnTo>
                    <a:pt x="721842" y="977968"/>
                  </a:lnTo>
                  <a:lnTo>
                    <a:pt x="708041" y="994404"/>
                  </a:lnTo>
                  <a:lnTo>
                    <a:pt x="694241" y="1010912"/>
                  </a:lnTo>
                  <a:lnTo>
                    <a:pt x="680441" y="1027494"/>
                  </a:lnTo>
                  <a:lnTo>
                    <a:pt x="666640" y="1044151"/>
                  </a:lnTo>
                  <a:lnTo>
                    <a:pt x="652840" y="1060884"/>
                  </a:lnTo>
                  <a:lnTo>
                    <a:pt x="639040" y="1077694"/>
                  </a:lnTo>
                  <a:lnTo>
                    <a:pt x="625239" y="1094584"/>
                  </a:lnTo>
                  <a:lnTo>
                    <a:pt x="611439" y="1111556"/>
                  </a:lnTo>
                  <a:lnTo>
                    <a:pt x="597638" y="1128612"/>
                  </a:lnTo>
                  <a:lnTo>
                    <a:pt x="583838" y="1145755"/>
                  </a:lnTo>
                  <a:lnTo>
                    <a:pt x="570038" y="1162988"/>
                  </a:lnTo>
                  <a:lnTo>
                    <a:pt x="556237" y="1180314"/>
                  </a:lnTo>
                  <a:lnTo>
                    <a:pt x="542437" y="1197737"/>
                  </a:lnTo>
                  <a:lnTo>
                    <a:pt x="528636" y="1215259"/>
                  </a:lnTo>
                  <a:lnTo>
                    <a:pt x="514836" y="1232885"/>
                  </a:lnTo>
                  <a:lnTo>
                    <a:pt x="501036" y="1250619"/>
                  </a:lnTo>
                  <a:lnTo>
                    <a:pt x="487235" y="1268464"/>
                  </a:lnTo>
                  <a:lnTo>
                    <a:pt x="473435" y="1286426"/>
                  </a:lnTo>
                  <a:lnTo>
                    <a:pt x="459634" y="1304507"/>
                  </a:lnTo>
                  <a:lnTo>
                    <a:pt x="445834" y="1322713"/>
                  </a:lnTo>
                  <a:lnTo>
                    <a:pt x="432034" y="1341047"/>
                  </a:lnTo>
                  <a:lnTo>
                    <a:pt x="418233" y="1359516"/>
                  </a:lnTo>
                  <a:lnTo>
                    <a:pt x="404433" y="1378123"/>
                  </a:lnTo>
                  <a:lnTo>
                    <a:pt x="390632" y="1396873"/>
                  </a:lnTo>
                  <a:lnTo>
                    <a:pt x="376832" y="1415772"/>
                  </a:lnTo>
                  <a:lnTo>
                    <a:pt x="363032" y="1434824"/>
                  </a:lnTo>
                  <a:lnTo>
                    <a:pt x="349231" y="1454034"/>
                  </a:lnTo>
                  <a:lnTo>
                    <a:pt x="335431" y="1473408"/>
                  </a:lnTo>
                  <a:lnTo>
                    <a:pt x="321630" y="1492951"/>
                  </a:lnTo>
                  <a:lnTo>
                    <a:pt x="307830" y="1512667"/>
                  </a:lnTo>
                  <a:lnTo>
                    <a:pt x="294030" y="1532563"/>
                  </a:lnTo>
                  <a:lnTo>
                    <a:pt x="280229" y="1552644"/>
                  </a:lnTo>
                  <a:lnTo>
                    <a:pt x="266429" y="1572916"/>
                  </a:lnTo>
                  <a:lnTo>
                    <a:pt x="252628" y="1593383"/>
                  </a:lnTo>
                  <a:lnTo>
                    <a:pt x="238828" y="1614051"/>
                  </a:lnTo>
                  <a:lnTo>
                    <a:pt x="225028" y="1634926"/>
                  </a:lnTo>
                  <a:lnTo>
                    <a:pt x="211227" y="1656014"/>
                  </a:lnTo>
                  <a:lnTo>
                    <a:pt x="197427" y="1677321"/>
                  </a:lnTo>
                  <a:lnTo>
                    <a:pt x="183627" y="1698851"/>
                  </a:lnTo>
                  <a:lnTo>
                    <a:pt x="169826" y="1720612"/>
                  </a:lnTo>
                  <a:lnTo>
                    <a:pt x="156026" y="1742608"/>
                  </a:lnTo>
                  <a:lnTo>
                    <a:pt x="142225" y="1764847"/>
                  </a:lnTo>
                  <a:lnTo>
                    <a:pt x="128425" y="1787334"/>
                  </a:lnTo>
                  <a:lnTo>
                    <a:pt x="119860" y="1801448"/>
                  </a:lnTo>
                  <a:close/>
                </a:path>
              </a:pathLst>
            </a:custGeom>
            <a:solidFill>
              <a:srgbClr val="00C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4552104" y="4285146"/>
              <a:ext cx="1563666" cy="1801448"/>
            </a:xfrm>
            <a:custGeom>
              <a:avLst/>
              <a:pathLst>
                <a:path w="1563666" h="1801448">
                  <a:moveTo>
                    <a:pt x="0" y="1801448"/>
                  </a:moveTo>
                  <a:lnTo>
                    <a:pt x="4221" y="1795772"/>
                  </a:lnTo>
                  <a:lnTo>
                    <a:pt x="18022" y="1777336"/>
                  </a:lnTo>
                  <a:lnTo>
                    <a:pt x="31822" y="1759011"/>
                  </a:lnTo>
                  <a:lnTo>
                    <a:pt x="45623" y="1740795"/>
                  </a:lnTo>
                  <a:lnTo>
                    <a:pt x="59423" y="1722685"/>
                  </a:lnTo>
                  <a:lnTo>
                    <a:pt x="73223" y="1704678"/>
                  </a:lnTo>
                  <a:lnTo>
                    <a:pt x="87024" y="1686770"/>
                  </a:lnTo>
                  <a:lnTo>
                    <a:pt x="100824" y="1668957"/>
                  </a:lnTo>
                  <a:lnTo>
                    <a:pt x="114625" y="1651237"/>
                  </a:lnTo>
                  <a:lnTo>
                    <a:pt x="128425" y="1633606"/>
                  </a:lnTo>
                  <a:lnTo>
                    <a:pt x="142225" y="1616061"/>
                  </a:lnTo>
                  <a:lnTo>
                    <a:pt x="156026" y="1598600"/>
                  </a:lnTo>
                  <a:lnTo>
                    <a:pt x="169826" y="1581219"/>
                  </a:lnTo>
                  <a:lnTo>
                    <a:pt x="183627" y="1563916"/>
                  </a:lnTo>
                  <a:lnTo>
                    <a:pt x="197427" y="1546689"/>
                  </a:lnTo>
                  <a:lnTo>
                    <a:pt x="211227" y="1529537"/>
                  </a:lnTo>
                  <a:lnTo>
                    <a:pt x="225028" y="1512457"/>
                  </a:lnTo>
                  <a:lnTo>
                    <a:pt x="238828" y="1495447"/>
                  </a:lnTo>
                  <a:lnTo>
                    <a:pt x="252628" y="1478507"/>
                  </a:lnTo>
                  <a:lnTo>
                    <a:pt x="266429" y="1461635"/>
                  </a:lnTo>
                  <a:lnTo>
                    <a:pt x="280229" y="1444830"/>
                  </a:lnTo>
                  <a:lnTo>
                    <a:pt x="294030" y="1428090"/>
                  </a:lnTo>
                  <a:lnTo>
                    <a:pt x="307830" y="1411416"/>
                  </a:lnTo>
                  <a:lnTo>
                    <a:pt x="321630" y="1394807"/>
                  </a:lnTo>
                  <a:lnTo>
                    <a:pt x="335431" y="1378261"/>
                  </a:lnTo>
                  <a:lnTo>
                    <a:pt x="349231" y="1361779"/>
                  </a:lnTo>
                  <a:lnTo>
                    <a:pt x="363032" y="1345360"/>
                  </a:lnTo>
                  <a:lnTo>
                    <a:pt x="376832" y="1329004"/>
                  </a:lnTo>
                  <a:lnTo>
                    <a:pt x="390632" y="1312710"/>
                  </a:lnTo>
                  <a:lnTo>
                    <a:pt x="404433" y="1296480"/>
                  </a:lnTo>
                  <a:lnTo>
                    <a:pt x="418233" y="1280312"/>
                  </a:lnTo>
                  <a:lnTo>
                    <a:pt x="432034" y="1264206"/>
                  </a:lnTo>
                  <a:lnTo>
                    <a:pt x="445834" y="1248163"/>
                  </a:lnTo>
                  <a:lnTo>
                    <a:pt x="459634" y="1232183"/>
                  </a:lnTo>
                  <a:lnTo>
                    <a:pt x="473435" y="1216265"/>
                  </a:lnTo>
                  <a:lnTo>
                    <a:pt x="487235" y="1200410"/>
                  </a:lnTo>
                  <a:lnTo>
                    <a:pt x="501036" y="1184617"/>
                  </a:lnTo>
                  <a:lnTo>
                    <a:pt x="514836" y="1168887"/>
                  </a:lnTo>
                  <a:lnTo>
                    <a:pt x="528636" y="1153219"/>
                  </a:lnTo>
                  <a:lnTo>
                    <a:pt x="542437" y="1137614"/>
                  </a:lnTo>
                  <a:lnTo>
                    <a:pt x="556237" y="1122070"/>
                  </a:lnTo>
                  <a:lnTo>
                    <a:pt x="570038" y="1106587"/>
                  </a:lnTo>
                  <a:lnTo>
                    <a:pt x="583838" y="1091165"/>
                  </a:lnTo>
                  <a:lnTo>
                    <a:pt x="597638" y="1075804"/>
                  </a:lnTo>
                  <a:lnTo>
                    <a:pt x="611439" y="1060501"/>
                  </a:lnTo>
                  <a:lnTo>
                    <a:pt x="625239" y="1045257"/>
                  </a:lnTo>
                  <a:lnTo>
                    <a:pt x="639040" y="1030070"/>
                  </a:lnTo>
                  <a:lnTo>
                    <a:pt x="652840" y="1014939"/>
                  </a:lnTo>
                  <a:lnTo>
                    <a:pt x="666640" y="999862"/>
                  </a:lnTo>
                  <a:lnTo>
                    <a:pt x="680441" y="984837"/>
                  </a:lnTo>
                  <a:lnTo>
                    <a:pt x="694241" y="969862"/>
                  </a:lnTo>
                  <a:lnTo>
                    <a:pt x="708041" y="954935"/>
                  </a:lnTo>
                  <a:lnTo>
                    <a:pt x="721842" y="940053"/>
                  </a:lnTo>
                  <a:lnTo>
                    <a:pt x="735642" y="925211"/>
                  </a:lnTo>
                  <a:lnTo>
                    <a:pt x="749443" y="910407"/>
                  </a:lnTo>
                  <a:lnTo>
                    <a:pt x="763243" y="895636"/>
                  </a:lnTo>
                  <a:lnTo>
                    <a:pt x="777043" y="880892"/>
                  </a:lnTo>
                  <a:lnTo>
                    <a:pt x="790844" y="866171"/>
                  </a:lnTo>
                  <a:lnTo>
                    <a:pt x="804644" y="851464"/>
                  </a:lnTo>
                  <a:lnTo>
                    <a:pt x="818445" y="836766"/>
                  </a:lnTo>
                  <a:lnTo>
                    <a:pt x="832245" y="822067"/>
                  </a:lnTo>
                  <a:lnTo>
                    <a:pt x="846045" y="807357"/>
                  </a:lnTo>
                  <a:lnTo>
                    <a:pt x="859846" y="792628"/>
                  </a:lnTo>
                  <a:lnTo>
                    <a:pt x="873646" y="777869"/>
                  </a:lnTo>
                  <a:lnTo>
                    <a:pt x="887447" y="763069"/>
                  </a:lnTo>
                  <a:lnTo>
                    <a:pt x="901247" y="748219"/>
                  </a:lnTo>
                  <a:lnTo>
                    <a:pt x="915047" y="733311"/>
                  </a:lnTo>
                  <a:lnTo>
                    <a:pt x="928848" y="718337"/>
                  </a:lnTo>
                  <a:lnTo>
                    <a:pt x="942648" y="703295"/>
                  </a:lnTo>
                  <a:lnTo>
                    <a:pt x="956449" y="688182"/>
                  </a:lnTo>
                  <a:lnTo>
                    <a:pt x="970249" y="673001"/>
                  </a:lnTo>
                  <a:lnTo>
                    <a:pt x="984049" y="657753"/>
                  </a:lnTo>
                  <a:lnTo>
                    <a:pt x="997850" y="642445"/>
                  </a:lnTo>
                  <a:lnTo>
                    <a:pt x="1011650" y="627082"/>
                  </a:lnTo>
                  <a:lnTo>
                    <a:pt x="1025451" y="611671"/>
                  </a:lnTo>
                  <a:lnTo>
                    <a:pt x="1039251" y="596217"/>
                  </a:lnTo>
                  <a:lnTo>
                    <a:pt x="1053051" y="580726"/>
                  </a:lnTo>
                  <a:lnTo>
                    <a:pt x="1066852" y="565204"/>
                  </a:lnTo>
                  <a:lnTo>
                    <a:pt x="1080652" y="549655"/>
                  </a:lnTo>
                  <a:lnTo>
                    <a:pt x="1094453" y="534083"/>
                  </a:lnTo>
                  <a:lnTo>
                    <a:pt x="1108253" y="518491"/>
                  </a:lnTo>
                  <a:lnTo>
                    <a:pt x="1122053" y="502882"/>
                  </a:lnTo>
                  <a:lnTo>
                    <a:pt x="1135854" y="487257"/>
                  </a:lnTo>
                  <a:lnTo>
                    <a:pt x="1149654" y="471620"/>
                  </a:lnTo>
                  <a:lnTo>
                    <a:pt x="1163455" y="455970"/>
                  </a:lnTo>
                  <a:lnTo>
                    <a:pt x="1177255" y="440310"/>
                  </a:lnTo>
                  <a:lnTo>
                    <a:pt x="1191055" y="424639"/>
                  </a:lnTo>
                  <a:lnTo>
                    <a:pt x="1204856" y="408958"/>
                  </a:lnTo>
                  <a:lnTo>
                    <a:pt x="1218656" y="393269"/>
                  </a:lnTo>
                  <a:lnTo>
                    <a:pt x="1232456" y="377571"/>
                  </a:lnTo>
                  <a:lnTo>
                    <a:pt x="1246257" y="361866"/>
                  </a:lnTo>
                  <a:lnTo>
                    <a:pt x="1260057" y="346155"/>
                  </a:lnTo>
                  <a:lnTo>
                    <a:pt x="1273858" y="330439"/>
                  </a:lnTo>
                  <a:lnTo>
                    <a:pt x="1287658" y="314718"/>
                  </a:lnTo>
                  <a:lnTo>
                    <a:pt x="1301458" y="298994"/>
                  </a:lnTo>
                  <a:lnTo>
                    <a:pt x="1315259" y="283266"/>
                  </a:lnTo>
                  <a:lnTo>
                    <a:pt x="1329059" y="267535"/>
                  </a:lnTo>
                  <a:lnTo>
                    <a:pt x="1342860" y="251802"/>
                  </a:lnTo>
                  <a:lnTo>
                    <a:pt x="1356660" y="236067"/>
                  </a:lnTo>
                  <a:lnTo>
                    <a:pt x="1370460" y="220331"/>
                  </a:lnTo>
                  <a:lnTo>
                    <a:pt x="1384261" y="204594"/>
                  </a:lnTo>
                  <a:lnTo>
                    <a:pt x="1398061" y="188855"/>
                  </a:lnTo>
                  <a:lnTo>
                    <a:pt x="1411862" y="173116"/>
                  </a:lnTo>
                  <a:lnTo>
                    <a:pt x="1425662" y="157376"/>
                  </a:lnTo>
                  <a:lnTo>
                    <a:pt x="1439462" y="141637"/>
                  </a:lnTo>
                  <a:lnTo>
                    <a:pt x="1453263" y="125897"/>
                  </a:lnTo>
                  <a:lnTo>
                    <a:pt x="1467063" y="110157"/>
                  </a:lnTo>
                  <a:lnTo>
                    <a:pt x="1480864" y="94418"/>
                  </a:lnTo>
                  <a:lnTo>
                    <a:pt x="1494664" y="78679"/>
                  </a:lnTo>
                  <a:lnTo>
                    <a:pt x="1508464" y="62942"/>
                  </a:lnTo>
                  <a:lnTo>
                    <a:pt x="1522265" y="47204"/>
                  </a:lnTo>
                  <a:lnTo>
                    <a:pt x="1536065" y="31468"/>
                  </a:lnTo>
                  <a:lnTo>
                    <a:pt x="1549866" y="15733"/>
                  </a:lnTo>
                  <a:lnTo>
                    <a:pt x="1563666" y="0"/>
                  </a:lnTo>
                  <a:lnTo>
                    <a:pt x="15636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4671965" y="4398070"/>
              <a:ext cx="1443805" cy="1688524"/>
            </a:xfrm>
            <a:custGeom>
              <a:avLst/>
              <a:pathLst>
                <a:path w="1443805" h="1688524">
                  <a:moveTo>
                    <a:pt x="1443805" y="0"/>
                  </a:moveTo>
                  <a:lnTo>
                    <a:pt x="1443805" y="0"/>
                  </a:lnTo>
                  <a:lnTo>
                    <a:pt x="1430005" y="13368"/>
                  </a:lnTo>
                  <a:lnTo>
                    <a:pt x="1416205" y="26740"/>
                  </a:lnTo>
                  <a:lnTo>
                    <a:pt x="1402404" y="40116"/>
                  </a:lnTo>
                  <a:lnTo>
                    <a:pt x="1388604" y="53495"/>
                  </a:lnTo>
                  <a:lnTo>
                    <a:pt x="1374803" y="66879"/>
                  </a:lnTo>
                  <a:lnTo>
                    <a:pt x="1361003" y="80267"/>
                  </a:lnTo>
                  <a:lnTo>
                    <a:pt x="1347203" y="93659"/>
                  </a:lnTo>
                  <a:lnTo>
                    <a:pt x="1333402" y="107055"/>
                  </a:lnTo>
                  <a:lnTo>
                    <a:pt x="1319602" y="120455"/>
                  </a:lnTo>
                  <a:lnTo>
                    <a:pt x="1305801" y="133860"/>
                  </a:lnTo>
                  <a:lnTo>
                    <a:pt x="1292001" y="147269"/>
                  </a:lnTo>
                  <a:lnTo>
                    <a:pt x="1278201" y="160683"/>
                  </a:lnTo>
                  <a:lnTo>
                    <a:pt x="1264400" y="174102"/>
                  </a:lnTo>
                  <a:lnTo>
                    <a:pt x="1250600" y="187526"/>
                  </a:lnTo>
                  <a:lnTo>
                    <a:pt x="1236799" y="200956"/>
                  </a:lnTo>
                  <a:lnTo>
                    <a:pt x="1222999" y="214391"/>
                  </a:lnTo>
                  <a:lnTo>
                    <a:pt x="1209199" y="227832"/>
                  </a:lnTo>
                  <a:lnTo>
                    <a:pt x="1195398" y="241279"/>
                  </a:lnTo>
                  <a:lnTo>
                    <a:pt x="1181598" y="254733"/>
                  </a:lnTo>
                  <a:lnTo>
                    <a:pt x="1167798" y="268194"/>
                  </a:lnTo>
                  <a:lnTo>
                    <a:pt x="1153997" y="281663"/>
                  </a:lnTo>
                  <a:lnTo>
                    <a:pt x="1140197" y="295140"/>
                  </a:lnTo>
                  <a:lnTo>
                    <a:pt x="1126396" y="308626"/>
                  </a:lnTo>
                  <a:lnTo>
                    <a:pt x="1112596" y="322122"/>
                  </a:lnTo>
                  <a:lnTo>
                    <a:pt x="1098796" y="335629"/>
                  </a:lnTo>
                  <a:lnTo>
                    <a:pt x="1084995" y="349147"/>
                  </a:lnTo>
                  <a:lnTo>
                    <a:pt x="1071195" y="362679"/>
                  </a:lnTo>
                  <a:lnTo>
                    <a:pt x="1057394" y="376228"/>
                  </a:lnTo>
                  <a:lnTo>
                    <a:pt x="1043594" y="389796"/>
                  </a:lnTo>
                  <a:lnTo>
                    <a:pt x="1029794" y="403389"/>
                  </a:lnTo>
                  <a:lnTo>
                    <a:pt x="1015993" y="417010"/>
                  </a:lnTo>
                  <a:lnTo>
                    <a:pt x="1002193" y="430663"/>
                  </a:lnTo>
                  <a:lnTo>
                    <a:pt x="988392" y="444354"/>
                  </a:lnTo>
                  <a:lnTo>
                    <a:pt x="974592" y="458089"/>
                  </a:lnTo>
                  <a:lnTo>
                    <a:pt x="960792" y="471871"/>
                  </a:lnTo>
                  <a:lnTo>
                    <a:pt x="946991" y="485709"/>
                  </a:lnTo>
                  <a:lnTo>
                    <a:pt x="933191" y="499609"/>
                  </a:lnTo>
                  <a:lnTo>
                    <a:pt x="919390" y="513579"/>
                  </a:lnTo>
                  <a:lnTo>
                    <a:pt x="905590" y="527626"/>
                  </a:lnTo>
                  <a:lnTo>
                    <a:pt x="891790" y="541761"/>
                  </a:lnTo>
                  <a:lnTo>
                    <a:pt x="877989" y="555991"/>
                  </a:lnTo>
                  <a:lnTo>
                    <a:pt x="864189" y="570327"/>
                  </a:lnTo>
                  <a:lnTo>
                    <a:pt x="850388" y="584777"/>
                  </a:lnTo>
                  <a:lnTo>
                    <a:pt x="836588" y="599350"/>
                  </a:lnTo>
                  <a:lnTo>
                    <a:pt x="822788" y="614052"/>
                  </a:lnTo>
                  <a:lnTo>
                    <a:pt x="808987" y="628887"/>
                  </a:lnTo>
                  <a:lnTo>
                    <a:pt x="795187" y="643857"/>
                  </a:lnTo>
                  <a:lnTo>
                    <a:pt x="781386" y="658962"/>
                  </a:lnTo>
                  <a:lnTo>
                    <a:pt x="767586" y="674197"/>
                  </a:lnTo>
                  <a:lnTo>
                    <a:pt x="753786" y="689558"/>
                  </a:lnTo>
                  <a:lnTo>
                    <a:pt x="739985" y="705039"/>
                  </a:lnTo>
                  <a:lnTo>
                    <a:pt x="726185" y="720631"/>
                  </a:lnTo>
                  <a:lnTo>
                    <a:pt x="712385" y="736329"/>
                  </a:lnTo>
                  <a:lnTo>
                    <a:pt x="698584" y="752125"/>
                  </a:lnTo>
                  <a:lnTo>
                    <a:pt x="684784" y="768012"/>
                  </a:lnTo>
                  <a:lnTo>
                    <a:pt x="670983" y="783987"/>
                  </a:lnTo>
                  <a:lnTo>
                    <a:pt x="657183" y="800044"/>
                  </a:lnTo>
                  <a:lnTo>
                    <a:pt x="643383" y="816181"/>
                  </a:lnTo>
                  <a:lnTo>
                    <a:pt x="629582" y="832394"/>
                  </a:lnTo>
                  <a:lnTo>
                    <a:pt x="615782" y="848683"/>
                  </a:lnTo>
                  <a:lnTo>
                    <a:pt x="601981" y="865045"/>
                  </a:lnTo>
                  <a:lnTo>
                    <a:pt x="588181" y="881480"/>
                  </a:lnTo>
                  <a:lnTo>
                    <a:pt x="574381" y="897988"/>
                  </a:lnTo>
                  <a:lnTo>
                    <a:pt x="560580" y="914570"/>
                  </a:lnTo>
                  <a:lnTo>
                    <a:pt x="546780" y="931227"/>
                  </a:lnTo>
                  <a:lnTo>
                    <a:pt x="532979" y="947960"/>
                  </a:lnTo>
                  <a:lnTo>
                    <a:pt x="519179" y="964770"/>
                  </a:lnTo>
                  <a:lnTo>
                    <a:pt x="505379" y="981660"/>
                  </a:lnTo>
                  <a:lnTo>
                    <a:pt x="491578" y="998632"/>
                  </a:lnTo>
                  <a:lnTo>
                    <a:pt x="477778" y="1015688"/>
                  </a:lnTo>
                  <a:lnTo>
                    <a:pt x="463977" y="1032831"/>
                  </a:lnTo>
                  <a:lnTo>
                    <a:pt x="450177" y="1050064"/>
                  </a:lnTo>
                  <a:lnTo>
                    <a:pt x="436377" y="1067390"/>
                  </a:lnTo>
                  <a:lnTo>
                    <a:pt x="422576" y="1084813"/>
                  </a:lnTo>
                  <a:lnTo>
                    <a:pt x="408776" y="1102335"/>
                  </a:lnTo>
                  <a:lnTo>
                    <a:pt x="394975" y="1119961"/>
                  </a:lnTo>
                  <a:lnTo>
                    <a:pt x="381175" y="1137695"/>
                  </a:lnTo>
                  <a:lnTo>
                    <a:pt x="367375" y="1155541"/>
                  </a:lnTo>
                  <a:lnTo>
                    <a:pt x="353574" y="1173502"/>
                  </a:lnTo>
                  <a:lnTo>
                    <a:pt x="339774" y="1191583"/>
                  </a:lnTo>
                  <a:lnTo>
                    <a:pt x="325973" y="1209789"/>
                  </a:lnTo>
                  <a:lnTo>
                    <a:pt x="312173" y="1228124"/>
                  </a:lnTo>
                  <a:lnTo>
                    <a:pt x="298373" y="1246592"/>
                  </a:lnTo>
                  <a:lnTo>
                    <a:pt x="284572" y="1265199"/>
                  </a:lnTo>
                  <a:lnTo>
                    <a:pt x="270772" y="1283949"/>
                  </a:lnTo>
                  <a:lnTo>
                    <a:pt x="256971" y="1302848"/>
                  </a:lnTo>
                  <a:lnTo>
                    <a:pt x="243171" y="1321900"/>
                  </a:lnTo>
                  <a:lnTo>
                    <a:pt x="229371" y="1341110"/>
                  </a:lnTo>
                  <a:lnTo>
                    <a:pt x="215570" y="1360484"/>
                  </a:lnTo>
                  <a:lnTo>
                    <a:pt x="201770" y="1380027"/>
                  </a:lnTo>
                  <a:lnTo>
                    <a:pt x="187970" y="1399743"/>
                  </a:lnTo>
                  <a:lnTo>
                    <a:pt x="174169" y="1419640"/>
                  </a:lnTo>
                  <a:lnTo>
                    <a:pt x="160369" y="1439720"/>
                  </a:lnTo>
                  <a:lnTo>
                    <a:pt x="146568" y="1459992"/>
                  </a:lnTo>
                  <a:lnTo>
                    <a:pt x="132768" y="1480459"/>
                  </a:lnTo>
                  <a:lnTo>
                    <a:pt x="118968" y="1501127"/>
                  </a:lnTo>
                  <a:lnTo>
                    <a:pt x="105167" y="1522002"/>
                  </a:lnTo>
                  <a:lnTo>
                    <a:pt x="91367" y="1543090"/>
                  </a:lnTo>
                  <a:lnTo>
                    <a:pt x="77566" y="1564397"/>
                  </a:lnTo>
                  <a:lnTo>
                    <a:pt x="63766" y="1585927"/>
                  </a:lnTo>
                  <a:lnTo>
                    <a:pt x="49966" y="1607688"/>
                  </a:lnTo>
                  <a:lnTo>
                    <a:pt x="36165" y="1629684"/>
                  </a:lnTo>
                  <a:lnTo>
                    <a:pt x="22365" y="1651923"/>
                  </a:lnTo>
                  <a:lnTo>
                    <a:pt x="8564" y="1674410"/>
                  </a:lnTo>
                  <a:lnTo>
                    <a:pt x="0" y="16885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716604" y="4429392"/>
              <a:ext cx="1399166" cy="1657202"/>
            </a:xfrm>
            <a:custGeom>
              <a:avLst/>
              <a:pathLst>
                <a:path w="1399166" h="1657202">
                  <a:moveTo>
                    <a:pt x="0" y="1657202"/>
                  </a:moveTo>
                  <a:lnTo>
                    <a:pt x="5326" y="1646982"/>
                  </a:lnTo>
                  <a:lnTo>
                    <a:pt x="19126" y="1620871"/>
                  </a:lnTo>
                  <a:lnTo>
                    <a:pt x="32926" y="1595125"/>
                  </a:lnTo>
                  <a:lnTo>
                    <a:pt x="46727" y="1569737"/>
                  </a:lnTo>
                  <a:lnTo>
                    <a:pt x="60527" y="1544705"/>
                  </a:lnTo>
                  <a:lnTo>
                    <a:pt x="74328" y="1520021"/>
                  </a:lnTo>
                  <a:lnTo>
                    <a:pt x="88128" y="1495683"/>
                  </a:lnTo>
                  <a:lnTo>
                    <a:pt x="101928" y="1471685"/>
                  </a:lnTo>
                  <a:lnTo>
                    <a:pt x="115729" y="1448023"/>
                  </a:lnTo>
                  <a:lnTo>
                    <a:pt x="129529" y="1424691"/>
                  </a:lnTo>
                  <a:lnTo>
                    <a:pt x="143330" y="1401687"/>
                  </a:lnTo>
                  <a:lnTo>
                    <a:pt x="157130" y="1379005"/>
                  </a:lnTo>
                  <a:lnTo>
                    <a:pt x="170930" y="1356640"/>
                  </a:lnTo>
                  <a:lnTo>
                    <a:pt x="184731" y="1334589"/>
                  </a:lnTo>
                  <a:lnTo>
                    <a:pt x="198531" y="1312848"/>
                  </a:lnTo>
                  <a:lnTo>
                    <a:pt x="212332" y="1291411"/>
                  </a:lnTo>
                  <a:lnTo>
                    <a:pt x="226132" y="1270275"/>
                  </a:lnTo>
                  <a:lnTo>
                    <a:pt x="239932" y="1249436"/>
                  </a:lnTo>
                  <a:lnTo>
                    <a:pt x="253733" y="1228889"/>
                  </a:lnTo>
                  <a:lnTo>
                    <a:pt x="267533" y="1208630"/>
                  </a:lnTo>
                  <a:lnTo>
                    <a:pt x="281334" y="1188654"/>
                  </a:lnTo>
                  <a:lnTo>
                    <a:pt x="295134" y="1168958"/>
                  </a:lnTo>
                  <a:lnTo>
                    <a:pt x="308934" y="1149538"/>
                  </a:lnTo>
                  <a:lnTo>
                    <a:pt x="322735" y="1130388"/>
                  </a:lnTo>
                  <a:lnTo>
                    <a:pt x="336535" y="1111505"/>
                  </a:lnTo>
                  <a:lnTo>
                    <a:pt x="350336" y="1092884"/>
                  </a:lnTo>
                  <a:lnTo>
                    <a:pt x="364136" y="1074521"/>
                  </a:lnTo>
                  <a:lnTo>
                    <a:pt x="377936" y="1056412"/>
                  </a:lnTo>
                  <a:lnTo>
                    <a:pt x="391737" y="1038551"/>
                  </a:lnTo>
                  <a:lnTo>
                    <a:pt x="405537" y="1020934"/>
                  </a:lnTo>
                  <a:lnTo>
                    <a:pt x="419338" y="1003557"/>
                  </a:lnTo>
                  <a:lnTo>
                    <a:pt x="433138" y="986415"/>
                  </a:lnTo>
                  <a:lnTo>
                    <a:pt x="446938" y="969503"/>
                  </a:lnTo>
                  <a:lnTo>
                    <a:pt x="460739" y="952815"/>
                  </a:lnTo>
                  <a:lnTo>
                    <a:pt x="474539" y="936348"/>
                  </a:lnTo>
                  <a:lnTo>
                    <a:pt x="488340" y="920095"/>
                  </a:lnTo>
                  <a:lnTo>
                    <a:pt x="502140" y="904052"/>
                  </a:lnTo>
                  <a:lnTo>
                    <a:pt x="515940" y="888212"/>
                  </a:lnTo>
                  <a:lnTo>
                    <a:pt x="529741" y="872571"/>
                  </a:lnTo>
                  <a:lnTo>
                    <a:pt x="543541" y="857122"/>
                  </a:lnTo>
                  <a:lnTo>
                    <a:pt x="557341" y="841859"/>
                  </a:lnTo>
                  <a:lnTo>
                    <a:pt x="571142" y="826777"/>
                  </a:lnTo>
                  <a:lnTo>
                    <a:pt x="584942" y="811867"/>
                  </a:lnTo>
                  <a:lnTo>
                    <a:pt x="598743" y="797124"/>
                  </a:lnTo>
                  <a:lnTo>
                    <a:pt x="612543" y="782540"/>
                  </a:lnTo>
                  <a:lnTo>
                    <a:pt x="626343" y="768107"/>
                  </a:lnTo>
                  <a:lnTo>
                    <a:pt x="640144" y="753817"/>
                  </a:lnTo>
                  <a:lnTo>
                    <a:pt x="653944" y="739661"/>
                  </a:lnTo>
                  <a:lnTo>
                    <a:pt x="667745" y="725629"/>
                  </a:lnTo>
                  <a:lnTo>
                    <a:pt x="681545" y="711711"/>
                  </a:lnTo>
                  <a:lnTo>
                    <a:pt x="695345" y="697894"/>
                  </a:lnTo>
                  <a:lnTo>
                    <a:pt x="709146" y="684168"/>
                  </a:lnTo>
                  <a:lnTo>
                    <a:pt x="722946" y="670519"/>
                  </a:lnTo>
                  <a:lnTo>
                    <a:pt x="736747" y="656932"/>
                  </a:lnTo>
                  <a:lnTo>
                    <a:pt x="750547" y="643393"/>
                  </a:lnTo>
                  <a:lnTo>
                    <a:pt x="764347" y="629887"/>
                  </a:lnTo>
                  <a:lnTo>
                    <a:pt x="778148" y="616400"/>
                  </a:lnTo>
                  <a:lnTo>
                    <a:pt x="791948" y="602918"/>
                  </a:lnTo>
                  <a:lnTo>
                    <a:pt x="805749" y="589430"/>
                  </a:lnTo>
                  <a:lnTo>
                    <a:pt x="819549" y="575927"/>
                  </a:lnTo>
                  <a:lnTo>
                    <a:pt x="833349" y="562404"/>
                  </a:lnTo>
                  <a:lnTo>
                    <a:pt x="847150" y="548857"/>
                  </a:lnTo>
                  <a:lnTo>
                    <a:pt x="860950" y="535288"/>
                  </a:lnTo>
                  <a:lnTo>
                    <a:pt x="874751" y="521697"/>
                  </a:lnTo>
                  <a:lnTo>
                    <a:pt x="888551" y="508088"/>
                  </a:lnTo>
                  <a:lnTo>
                    <a:pt x="902351" y="494465"/>
                  </a:lnTo>
                  <a:lnTo>
                    <a:pt x="916152" y="480830"/>
                  </a:lnTo>
                  <a:lnTo>
                    <a:pt x="929952" y="467187"/>
                  </a:lnTo>
                  <a:lnTo>
                    <a:pt x="943753" y="453538"/>
                  </a:lnTo>
                  <a:lnTo>
                    <a:pt x="957553" y="439885"/>
                  </a:lnTo>
                  <a:lnTo>
                    <a:pt x="971353" y="426227"/>
                  </a:lnTo>
                  <a:lnTo>
                    <a:pt x="985154" y="412565"/>
                  </a:lnTo>
                  <a:lnTo>
                    <a:pt x="998954" y="398898"/>
                  </a:lnTo>
                  <a:lnTo>
                    <a:pt x="1012754" y="385224"/>
                  </a:lnTo>
                  <a:lnTo>
                    <a:pt x="1026555" y="371543"/>
                  </a:lnTo>
                  <a:lnTo>
                    <a:pt x="1040355" y="357850"/>
                  </a:lnTo>
                  <a:lnTo>
                    <a:pt x="1054156" y="344145"/>
                  </a:lnTo>
                  <a:lnTo>
                    <a:pt x="1067956" y="330429"/>
                  </a:lnTo>
                  <a:lnTo>
                    <a:pt x="1081756" y="316703"/>
                  </a:lnTo>
                  <a:lnTo>
                    <a:pt x="1095557" y="302968"/>
                  </a:lnTo>
                  <a:lnTo>
                    <a:pt x="1109357" y="289226"/>
                  </a:lnTo>
                  <a:lnTo>
                    <a:pt x="1123158" y="275478"/>
                  </a:lnTo>
                  <a:lnTo>
                    <a:pt x="1136958" y="261725"/>
                  </a:lnTo>
                  <a:lnTo>
                    <a:pt x="1150758" y="247967"/>
                  </a:lnTo>
                  <a:lnTo>
                    <a:pt x="1164559" y="234205"/>
                  </a:lnTo>
                  <a:lnTo>
                    <a:pt x="1178359" y="220440"/>
                  </a:lnTo>
                  <a:lnTo>
                    <a:pt x="1192160" y="206671"/>
                  </a:lnTo>
                  <a:lnTo>
                    <a:pt x="1205960" y="192901"/>
                  </a:lnTo>
                  <a:lnTo>
                    <a:pt x="1219760" y="179128"/>
                  </a:lnTo>
                  <a:lnTo>
                    <a:pt x="1233561" y="165354"/>
                  </a:lnTo>
                  <a:lnTo>
                    <a:pt x="1247361" y="151578"/>
                  </a:lnTo>
                  <a:lnTo>
                    <a:pt x="1261162" y="137800"/>
                  </a:lnTo>
                  <a:lnTo>
                    <a:pt x="1274962" y="124022"/>
                  </a:lnTo>
                  <a:lnTo>
                    <a:pt x="1288762" y="110243"/>
                  </a:lnTo>
                  <a:lnTo>
                    <a:pt x="1302563" y="96464"/>
                  </a:lnTo>
                  <a:lnTo>
                    <a:pt x="1316363" y="82684"/>
                  </a:lnTo>
                  <a:lnTo>
                    <a:pt x="1330164" y="68903"/>
                  </a:lnTo>
                  <a:lnTo>
                    <a:pt x="1343964" y="55122"/>
                  </a:lnTo>
                  <a:lnTo>
                    <a:pt x="1357764" y="41342"/>
                  </a:lnTo>
                  <a:lnTo>
                    <a:pt x="1371565" y="27561"/>
                  </a:lnTo>
                  <a:lnTo>
                    <a:pt x="1385365" y="13780"/>
                  </a:lnTo>
                  <a:lnTo>
                    <a:pt x="1399166" y="0"/>
                  </a:lnTo>
                  <a:lnTo>
                    <a:pt x="1399166" y="102322"/>
                  </a:lnTo>
                  <a:lnTo>
                    <a:pt x="1385365" y="113819"/>
                  </a:lnTo>
                  <a:lnTo>
                    <a:pt x="1371565" y="125320"/>
                  </a:lnTo>
                  <a:lnTo>
                    <a:pt x="1357764" y="136823"/>
                  </a:lnTo>
                  <a:lnTo>
                    <a:pt x="1343964" y="148330"/>
                  </a:lnTo>
                  <a:lnTo>
                    <a:pt x="1330164" y="159841"/>
                  </a:lnTo>
                  <a:lnTo>
                    <a:pt x="1316363" y="171355"/>
                  </a:lnTo>
                  <a:lnTo>
                    <a:pt x="1302563" y="182874"/>
                  </a:lnTo>
                  <a:lnTo>
                    <a:pt x="1288762" y="194396"/>
                  </a:lnTo>
                  <a:lnTo>
                    <a:pt x="1274962" y="205923"/>
                  </a:lnTo>
                  <a:lnTo>
                    <a:pt x="1261162" y="217454"/>
                  </a:lnTo>
                  <a:lnTo>
                    <a:pt x="1247361" y="228990"/>
                  </a:lnTo>
                  <a:lnTo>
                    <a:pt x="1233561" y="240531"/>
                  </a:lnTo>
                  <a:lnTo>
                    <a:pt x="1219760" y="252078"/>
                  </a:lnTo>
                  <a:lnTo>
                    <a:pt x="1205960" y="263631"/>
                  </a:lnTo>
                  <a:lnTo>
                    <a:pt x="1192160" y="275190"/>
                  </a:lnTo>
                  <a:lnTo>
                    <a:pt x="1178359" y="286755"/>
                  </a:lnTo>
                  <a:lnTo>
                    <a:pt x="1164559" y="298328"/>
                  </a:lnTo>
                  <a:lnTo>
                    <a:pt x="1150758" y="309909"/>
                  </a:lnTo>
                  <a:lnTo>
                    <a:pt x="1136958" y="321498"/>
                  </a:lnTo>
                  <a:lnTo>
                    <a:pt x="1123158" y="333096"/>
                  </a:lnTo>
                  <a:lnTo>
                    <a:pt x="1109357" y="344704"/>
                  </a:lnTo>
                  <a:lnTo>
                    <a:pt x="1095557" y="356324"/>
                  </a:lnTo>
                  <a:lnTo>
                    <a:pt x="1081756" y="367955"/>
                  </a:lnTo>
                  <a:lnTo>
                    <a:pt x="1067956" y="379600"/>
                  </a:lnTo>
                  <a:lnTo>
                    <a:pt x="1054156" y="391260"/>
                  </a:lnTo>
                  <a:lnTo>
                    <a:pt x="1040355" y="402937"/>
                  </a:lnTo>
                  <a:lnTo>
                    <a:pt x="1026555" y="414633"/>
                  </a:lnTo>
                  <a:lnTo>
                    <a:pt x="1012754" y="426357"/>
                  </a:lnTo>
                  <a:lnTo>
                    <a:pt x="998954" y="438115"/>
                  </a:lnTo>
                  <a:lnTo>
                    <a:pt x="985154" y="449916"/>
                  </a:lnTo>
                  <a:lnTo>
                    <a:pt x="971353" y="461770"/>
                  </a:lnTo>
                  <a:lnTo>
                    <a:pt x="957553" y="473687"/>
                  </a:lnTo>
                  <a:lnTo>
                    <a:pt x="943753" y="485677"/>
                  </a:lnTo>
                  <a:lnTo>
                    <a:pt x="929952" y="497752"/>
                  </a:lnTo>
                  <a:lnTo>
                    <a:pt x="916152" y="509922"/>
                  </a:lnTo>
                  <a:lnTo>
                    <a:pt x="902351" y="522202"/>
                  </a:lnTo>
                  <a:lnTo>
                    <a:pt x="888551" y="534605"/>
                  </a:lnTo>
                  <a:lnTo>
                    <a:pt x="874751" y="547144"/>
                  </a:lnTo>
                  <a:lnTo>
                    <a:pt x="860950" y="559835"/>
                  </a:lnTo>
                  <a:lnTo>
                    <a:pt x="847150" y="572691"/>
                  </a:lnTo>
                  <a:lnTo>
                    <a:pt x="833349" y="585724"/>
                  </a:lnTo>
                  <a:lnTo>
                    <a:pt x="819549" y="598945"/>
                  </a:lnTo>
                  <a:lnTo>
                    <a:pt x="805749" y="612362"/>
                  </a:lnTo>
                  <a:lnTo>
                    <a:pt x="791948" y="625981"/>
                  </a:lnTo>
                  <a:lnTo>
                    <a:pt x="778148" y="639804"/>
                  </a:lnTo>
                  <a:lnTo>
                    <a:pt x="764347" y="653829"/>
                  </a:lnTo>
                  <a:lnTo>
                    <a:pt x="750547" y="668054"/>
                  </a:lnTo>
                  <a:lnTo>
                    <a:pt x="736747" y="682477"/>
                  </a:lnTo>
                  <a:lnTo>
                    <a:pt x="722946" y="697092"/>
                  </a:lnTo>
                  <a:lnTo>
                    <a:pt x="709146" y="711896"/>
                  </a:lnTo>
                  <a:lnTo>
                    <a:pt x="695345" y="726885"/>
                  </a:lnTo>
                  <a:lnTo>
                    <a:pt x="681545" y="742058"/>
                  </a:lnTo>
                  <a:lnTo>
                    <a:pt x="667745" y="757412"/>
                  </a:lnTo>
                  <a:lnTo>
                    <a:pt x="653944" y="772949"/>
                  </a:lnTo>
                  <a:lnTo>
                    <a:pt x="640144" y="788667"/>
                  </a:lnTo>
                  <a:lnTo>
                    <a:pt x="626343" y="804568"/>
                  </a:lnTo>
                  <a:lnTo>
                    <a:pt x="612543" y="820655"/>
                  </a:lnTo>
                  <a:lnTo>
                    <a:pt x="598743" y="836929"/>
                  </a:lnTo>
                  <a:lnTo>
                    <a:pt x="584942" y="853395"/>
                  </a:lnTo>
                  <a:lnTo>
                    <a:pt x="571142" y="870056"/>
                  </a:lnTo>
                  <a:lnTo>
                    <a:pt x="557341" y="886915"/>
                  </a:lnTo>
                  <a:lnTo>
                    <a:pt x="543541" y="903979"/>
                  </a:lnTo>
                  <a:lnTo>
                    <a:pt x="529741" y="921251"/>
                  </a:lnTo>
                  <a:lnTo>
                    <a:pt x="515940" y="938736"/>
                  </a:lnTo>
                  <a:lnTo>
                    <a:pt x="502140" y="956441"/>
                  </a:lnTo>
                  <a:lnTo>
                    <a:pt x="488340" y="974370"/>
                  </a:lnTo>
                  <a:lnTo>
                    <a:pt x="474539" y="992529"/>
                  </a:lnTo>
                  <a:lnTo>
                    <a:pt x="460739" y="1010925"/>
                  </a:lnTo>
                  <a:lnTo>
                    <a:pt x="446938" y="1029563"/>
                  </a:lnTo>
                  <a:lnTo>
                    <a:pt x="433138" y="1048451"/>
                  </a:lnTo>
                  <a:lnTo>
                    <a:pt x="419338" y="1067594"/>
                  </a:lnTo>
                  <a:lnTo>
                    <a:pt x="405537" y="1086999"/>
                  </a:lnTo>
                  <a:lnTo>
                    <a:pt x="391737" y="1106673"/>
                  </a:lnTo>
                  <a:lnTo>
                    <a:pt x="377936" y="1126622"/>
                  </a:lnTo>
                  <a:lnTo>
                    <a:pt x="364136" y="1146855"/>
                  </a:lnTo>
                  <a:lnTo>
                    <a:pt x="350336" y="1167378"/>
                  </a:lnTo>
                  <a:lnTo>
                    <a:pt x="336535" y="1188198"/>
                  </a:lnTo>
                  <a:lnTo>
                    <a:pt x="322735" y="1209323"/>
                  </a:lnTo>
                  <a:lnTo>
                    <a:pt x="308934" y="1230760"/>
                  </a:lnTo>
                  <a:lnTo>
                    <a:pt x="295134" y="1252517"/>
                  </a:lnTo>
                  <a:lnTo>
                    <a:pt x="281334" y="1274601"/>
                  </a:lnTo>
                  <a:lnTo>
                    <a:pt x="267533" y="1297021"/>
                  </a:lnTo>
                  <a:lnTo>
                    <a:pt x="253733" y="1319783"/>
                  </a:lnTo>
                  <a:lnTo>
                    <a:pt x="239932" y="1342896"/>
                  </a:lnTo>
                  <a:lnTo>
                    <a:pt x="226132" y="1366368"/>
                  </a:lnTo>
                  <a:lnTo>
                    <a:pt x="212332" y="1390207"/>
                  </a:lnTo>
                  <a:lnTo>
                    <a:pt x="198531" y="1414421"/>
                  </a:lnTo>
                  <a:lnTo>
                    <a:pt x="184731" y="1439018"/>
                  </a:lnTo>
                  <a:lnTo>
                    <a:pt x="170930" y="1464006"/>
                  </a:lnTo>
                  <a:lnTo>
                    <a:pt x="157130" y="1489393"/>
                  </a:lnTo>
                  <a:lnTo>
                    <a:pt x="143330" y="1515189"/>
                  </a:lnTo>
                  <a:lnTo>
                    <a:pt x="129529" y="1541400"/>
                  </a:lnTo>
                  <a:lnTo>
                    <a:pt x="115729" y="1568036"/>
                  </a:lnTo>
                  <a:lnTo>
                    <a:pt x="101928" y="1595105"/>
                  </a:lnTo>
                  <a:lnTo>
                    <a:pt x="88128" y="1622615"/>
                  </a:lnTo>
                  <a:lnTo>
                    <a:pt x="74328" y="1650574"/>
                  </a:lnTo>
                  <a:lnTo>
                    <a:pt x="71109" y="1657202"/>
                  </a:lnTo>
                  <a:close/>
                </a:path>
              </a:pathLst>
            </a:custGeom>
            <a:solidFill>
              <a:srgbClr val="00CFA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716604" y="4429392"/>
              <a:ext cx="1399166" cy="1657202"/>
            </a:xfrm>
            <a:custGeom>
              <a:avLst/>
              <a:pathLst>
                <a:path w="1399166" h="1657202">
                  <a:moveTo>
                    <a:pt x="0" y="1657202"/>
                  </a:moveTo>
                  <a:lnTo>
                    <a:pt x="5326" y="1646982"/>
                  </a:lnTo>
                  <a:lnTo>
                    <a:pt x="19126" y="1620871"/>
                  </a:lnTo>
                  <a:lnTo>
                    <a:pt x="32926" y="1595125"/>
                  </a:lnTo>
                  <a:lnTo>
                    <a:pt x="46727" y="1569737"/>
                  </a:lnTo>
                  <a:lnTo>
                    <a:pt x="60527" y="1544705"/>
                  </a:lnTo>
                  <a:lnTo>
                    <a:pt x="74328" y="1520021"/>
                  </a:lnTo>
                  <a:lnTo>
                    <a:pt x="88128" y="1495683"/>
                  </a:lnTo>
                  <a:lnTo>
                    <a:pt x="101928" y="1471685"/>
                  </a:lnTo>
                  <a:lnTo>
                    <a:pt x="115729" y="1448023"/>
                  </a:lnTo>
                  <a:lnTo>
                    <a:pt x="129529" y="1424691"/>
                  </a:lnTo>
                  <a:lnTo>
                    <a:pt x="143330" y="1401687"/>
                  </a:lnTo>
                  <a:lnTo>
                    <a:pt x="157130" y="1379005"/>
                  </a:lnTo>
                  <a:lnTo>
                    <a:pt x="170930" y="1356640"/>
                  </a:lnTo>
                  <a:lnTo>
                    <a:pt x="184731" y="1334589"/>
                  </a:lnTo>
                  <a:lnTo>
                    <a:pt x="198531" y="1312848"/>
                  </a:lnTo>
                  <a:lnTo>
                    <a:pt x="212332" y="1291411"/>
                  </a:lnTo>
                  <a:lnTo>
                    <a:pt x="226132" y="1270275"/>
                  </a:lnTo>
                  <a:lnTo>
                    <a:pt x="239932" y="1249436"/>
                  </a:lnTo>
                  <a:lnTo>
                    <a:pt x="253733" y="1228889"/>
                  </a:lnTo>
                  <a:lnTo>
                    <a:pt x="267533" y="1208630"/>
                  </a:lnTo>
                  <a:lnTo>
                    <a:pt x="281334" y="1188654"/>
                  </a:lnTo>
                  <a:lnTo>
                    <a:pt x="295134" y="1168958"/>
                  </a:lnTo>
                  <a:lnTo>
                    <a:pt x="308934" y="1149538"/>
                  </a:lnTo>
                  <a:lnTo>
                    <a:pt x="322735" y="1130388"/>
                  </a:lnTo>
                  <a:lnTo>
                    <a:pt x="336535" y="1111505"/>
                  </a:lnTo>
                  <a:lnTo>
                    <a:pt x="350336" y="1092884"/>
                  </a:lnTo>
                  <a:lnTo>
                    <a:pt x="364136" y="1074521"/>
                  </a:lnTo>
                  <a:lnTo>
                    <a:pt x="377936" y="1056412"/>
                  </a:lnTo>
                  <a:lnTo>
                    <a:pt x="391737" y="1038551"/>
                  </a:lnTo>
                  <a:lnTo>
                    <a:pt x="405537" y="1020934"/>
                  </a:lnTo>
                  <a:lnTo>
                    <a:pt x="419338" y="1003557"/>
                  </a:lnTo>
                  <a:lnTo>
                    <a:pt x="433138" y="986415"/>
                  </a:lnTo>
                  <a:lnTo>
                    <a:pt x="446938" y="969503"/>
                  </a:lnTo>
                  <a:lnTo>
                    <a:pt x="460739" y="952815"/>
                  </a:lnTo>
                  <a:lnTo>
                    <a:pt x="474539" y="936348"/>
                  </a:lnTo>
                  <a:lnTo>
                    <a:pt x="488340" y="920095"/>
                  </a:lnTo>
                  <a:lnTo>
                    <a:pt x="502140" y="904052"/>
                  </a:lnTo>
                  <a:lnTo>
                    <a:pt x="515940" y="888212"/>
                  </a:lnTo>
                  <a:lnTo>
                    <a:pt x="529741" y="872571"/>
                  </a:lnTo>
                  <a:lnTo>
                    <a:pt x="543541" y="857122"/>
                  </a:lnTo>
                  <a:lnTo>
                    <a:pt x="557341" y="841859"/>
                  </a:lnTo>
                  <a:lnTo>
                    <a:pt x="571142" y="826777"/>
                  </a:lnTo>
                  <a:lnTo>
                    <a:pt x="584942" y="811867"/>
                  </a:lnTo>
                  <a:lnTo>
                    <a:pt x="598743" y="797124"/>
                  </a:lnTo>
                  <a:lnTo>
                    <a:pt x="612543" y="782540"/>
                  </a:lnTo>
                  <a:lnTo>
                    <a:pt x="626343" y="768107"/>
                  </a:lnTo>
                  <a:lnTo>
                    <a:pt x="640144" y="753817"/>
                  </a:lnTo>
                  <a:lnTo>
                    <a:pt x="653944" y="739661"/>
                  </a:lnTo>
                  <a:lnTo>
                    <a:pt x="667745" y="725629"/>
                  </a:lnTo>
                  <a:lnTo>
                    <a:pt x="681545" y="711711"/>
                  </a:lnTo>
                  <a:lnTo>
                    <a:pt x="695345" y="697894"/>
                  </a:lnTo>
                  <a:lnTo>
                    <a:pt x="709146" y="684168"/>
                  </a:lnTo>
                  <a:lnTo>
                    <a:pt x="722946" y="670519"/>
                  </a:lnTo>
                  <a:lnTo>
                    <a:pt x="736747" y="656932"/>
                  </a:lnTo>
                  <a:lnTo>
                    <a:pt x="750547" y="643393"/>
                  </a:lnTo>
                  <a:lnTo>
                    <a:pt x="764347" y="629887"/>
                  </a:lnTo>
                  <a:lnTo>
                    <a:pt x="778148" y="616400"/>
                  </a:lnTo>
                  <a:lnTo>
                    <a:pt x="791948" y="602918"/>
                  </a:lnTo>
                  <a:lnTo>
                    <a:pt x="805749" y="589430"/>
                  </a:lnTo>
                  <a:lnTo>
                    <a:pt x="819549" y="575927"/>
                  </a:lnTo>
                  <a:lnTo>
                    <a:pt x="833349" y="562404"/>
                  </a:lnTo>
                  <a:lnTo>
                    <a:pt x="847150" y="548857"/>
                  </a:lnTo>
                  <a:lnTo>
                    <a:pt x="860950" y="535288"/>
                  </a:lnTo>
                  <a:lnTo>
                    <a:pt x="874751" y="521697"/>
                  </a:lnTo>
                  <a:lnTo>
                    <a:pt x="888551" y="508088"/>
                  </a:lnTo>
                  <a:lnTo>
                    <a:pt x="902351" y="494465"/>
                  </a:lnTo>
                  <a:lnTo>
                    <a:pt x="916152" y="480830"/>
                  </a:lnTo>
                  <a:lnTo>
                    <a:pt x="929952" y="467187"/>
                  </a:lnTo>
                  <a:lnTo>
                    <a:pt x="943753" y="453538"/>
                  </a:lnTo>
                  <a:lnTo>
                    <a:pt x="957553" y="439885"/>
                  </a:lnTo>
                  <a:lnTo>
                    <a:pt x="971353" y="426227"/>
                  </a:lnTo>
                  <a:lnTo>
                    <a:pt x="985154" y="412565"/>
                  </a:lnTo>
                  <a:lnTo>
                    <a:pt x="998954" y="398898"/>
                  </a:lnTo>
                  <a:lnTo>
                    <a:pt x="1012754" y="385224"/>
                  </a:lnTo>
                  <a:lnTo>
                    <a:pt x="1026555" y="371543"/>
                  </a:lnTo>
                  <a:lnTo>
                    <a:pt x="1040355" y="357850"/>
                  </a:lnTo>
                  <a:lnTo>
                    <a:pt x="1054156" y="344145"/>
                  </a:lnTo>
                  <a:lnTo>
                    <a:pt x="1067956" y="330429"/>
                  </a:lnTo>
                  <a:lnTo>
                    <a:pt x="1081756" y="316703"/>
                  </a:lnTo>
                  <a:lnTo>
                    <a:pt x="1095557" y="302968"/>
                  </a:lnTo>
                  <a:lnTo>
                    <a:pt x="1109357" y="289226"/>
                  </a:lnTo>
                  <a:lnTo>
                    <a:pt x="1123158" y="275478"/>
                  </a:lnTo>
                  <a:lnTo>
                    <a:pt x="1136958" y="261725"/>
                  </a:lnTo>
                  <a:lnTo>
                    <a:pt x="1150758" y="247967"/>
                  </a:lnTo>
                  <a:lnTo>
                    <a:pt x="1164559" y="234205"/>
                  </a:lnTo>
                  <a:lnTo>
                    <a:pt x="1178359" y="220440"/>
                  </a:lnTo>
                  <a:lnTo>
                    <a:pt x="1192160" y="206671"/>
                  </a:lnTo>
                  <a:lnTo>
                    <a:pt x="1205960" y="192901"/>
                  </a:lnTo>
                  <a:lnTo>
                    <a:pt x="1219760" y="179128"/>
                  </a:lnTo>
                  <a:lnTo>
                    <a:pt x="1233561" y="165354"/>
                  </a:lnTo>
                  <a:lnTo>
                    <a:pt x="1247361" y="151578"/>
                  </a:lnTo>
                  <a:lnTo>
                    <a:pt x="1261162" y="137800"/>
                  </a:lnTo>
                  <a:lnTo>
                    <a:pt x="1274962" y="124022"/>
                  </a:lnTo>
                  <a:lnTo>
                    <a:pt x="1288762" y="110243"/>
                  </a:lnTo>
                  <a:lnTo>
                    <a:pt x="1302563" y="96464"/>
                  </a:lnTo>
                  <a:lnTo>
                    <a:pt x="1316363" y="82684"/>
                  </a:lnTo>
                  <a:lnTo>
                    <a:pt x="1330164" y="68903"/>
                  </a:lnTo>
                  <a:lnTo>
                    <a:pt x="1343964" y="55122"/>
                  </a:lnTo>
                  <a:lnTo>
                    <a:pt x="1357764" y="41342"/>
                  </a:lnTo>
                  <a:lnTo>
                    <a:pt x="1371565" y="27561"/>
                  </a:lnTo>
                  <a:lnTo>
                    <a:pt x="1385365" y="13780"/>
                  </a:lnTo>
                  <a:lnTo>
                    <a:pt x="1399166" y="0"/>
                  </a:lnTo>
                  <a:lnTo>
                    <a:pt x="13991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787714" y="4531714"/>
              <a:ext cx="1328056" cy="1554880"/>
            </a:xfrm>
            <a:custGeom>
              <a:avLst/>
              <a:pathLst>
                <a:path w="1328056" h="1554880">
                  <a:moveTo>
                    <a:pt x="1328056" y="0"/>
                  </a:moveTo>
                  <a:lnTo>
                    <a:pt x="1328056" y="0"/>
                  </a:lnTo>
                  <a:lnTo>
                    <a:pt x="1314256" y="11497"/>
                  </a:lnTo>
                  <a:lnTo>
                    <a:pt x="1300455" y="22997"/>
                  </a:lnTo>
                  <a:lnTo>
                    <a:pt x="1286655" y="34501"/>
                  </a:lnTo>
                  <a:lnTo>
                    <a:pt x="1272854" y="46008"/>
                  </a:lnTo>
                  <a:lnTo>
                    <a:pt x="1259054" y="57519"/>
                  </a:lnTo>
                  <a:lnTo>
                    <a:pt x="1245254" y="69033"/>
                  </a:lnTo>
                  <a:lnTo>
                    <a:pt x="1231453" y="80551"/>
                  </a:lnTo>
                  <a:lnTo>
                    <a:pt x="1217653" y="92074"/>
                  </a:lnTo>
                  <a:lnTo>
                    <a:pt x="1203853" y="103601"/>
                  </a:lnTo>
                  <a:lnTo>
                    <a:pt x="1190052" y="115132"/>
                  </a:lnTo>
                  <a:lnTo>
                    <a:pt x="1176252" y="126668"/>
                  </a:lnTo>
                  <a:lnTo>
                    <a:pt x="1162451" y="138209"/>
                  </a:lnTo>
                  <a:lnTo>
                    <a:pt x="1148651" y="149756"/>
                  </a:lnTo>
                  <a:lnTo>
                    <a:pt x="1134851" y="161309"/>
                  </a:lnTo>
                  <a:lnTo>
                    <a:pt x="1121050" y="172867"/>
                  </a:lnTo>
                  <a:lnTo>
                    <a:pt x="1107250" y="184433"/>
                  </a:lnTo>
                  <a:lnTo>
                    <a:pt x="1093449" y="196006"/>
                  </a:lnTo>
                  <a:lnTo>
                    <a:pt x="1079649" y="207586"/>
                  </a:lnTo>
                  <a:lnTo>
                    <a:pt x="1065849" y="219175"/>
                  </a:lnTo>
                  <a:lnTo>
                    <a:pt x="1052048" y="230774"/>
                  </a:lnTo>
                  <a:lnTo>
                    <a:pt x="1038248" y="242382"/>
                  </a:lnTo>
                  <a:lnTo>
                    <a:pt x="1024447" y="254001"/>
                  </a:lnTo>
                  <a:lnTo>
                    <a:pt x="1010647" y="265633"/>
                  </a:lnTo>
                  <a:lnTo>
                    <a:pt x="996847" y="277278"/>
                  </a:lnTo>
                  <a:lnTo>
                    <a:pt x="983046" y="288938"/>
                  </a:lnTo>
                  <a:lnTo>
                    <a:pt x="969246" y="300615"/>
                  </a:lnTo>
                  <a:lnTo>
                    <a:pt x="955445" y="312311"/>
                  </a:lnTo>
                  <a:lnTo>
                    <a:pt x="941645" y="324034"/>
                  </a:lnTo>
                  <a:lnTo>
                    <a:pt x="927845" y="335792"/>
                  </a:lnTo>
                  <a:lnTo>
                    <a:pt x="914044" y="347594"/>
                  </a:lnTo>
                  <a:lnTo>
                    <a:pt x="900244" y="359448"/>
                  </a:lnTo>
                  <a:lnTo>
                    <a:pt x="886443" y="371365"/>
                  </a:lnTo>
                  <a:lnTo>
                    <a:pt x="872643" y="383355"/>
                  </a:lnTo>
                  <a:lnTo>
                    <a:pt x="858843" y="395429"/>
                  </a:lnTo>
                  <a:lnTo>
                    <a:pt x="845042" y="407600"/>
                  </a:lnTo>
                  <a:lnTo>
                    <a:pt x="831242" y="419880"/>
                  </a:lnTo>
                  <a:lnTo>
                    <a:pt x="817441" y="432283"/>
                  </a:lnTo>
                  <a:lnTo>
                    <a:pt x="803641" y="444822"/>
                  </a:lnTo>
                  <a:lnTo>
                    <a:pt x="789841" y="457513"/>
                  </a:lnTo>
                  <a:lnTo>
                    <a:pt x="776040" y="470368"/>
                  </a:lnTo>
                  <a:lnTo>
                    <a:pt x="762240" y="483401"/>
                  </a:lnTo>
                  <a:lnTo>
                    <a:pt x="748440" y="496623"/>
                  </a:lnTo>
                  <a:lnTo>
                    <a:pt x="734639" y="510040"/>
                  </a:lnTo>
                  <a:lnTo>
                    <a:pt x="720839" y="523659"/>
                  </a:lnTo>
                  <a:lnTo>
                    <a:pt x="707038" y="537481"/>
                  </a:lnTo>
                  <a:lnTo>
                    <a:pt x="693238" y="551507"/>
                  </a:lnTo>
                  <a:lnTo>
                    <a:pt x="679438" y="565732"/>
                  </a:lnTo>
                  <a:lnTo>
                    <a:pt x="665637" y="580154"/>
                  </a:lnTo>
                  <a:lnTo>
                    <a:pt x="651837" y="594769"/>
                  </a:lnTo>
                  <a:lnTo>
                    <a:pt x="638036" y="609573"/>
                  </a:lnTo>
                  <a:lnTo>
                    <a:pt x="624236" y="624563"/>
                  </a:lnTo>
                  <a:lnTo>
                    <a:pt x="610436" y="639735"/>
                  </a:lnTo>
                  <a:lnTo>
                    <a:pt x="596635" y="655090"/>
                  </a:lnTo>
                  <a:lnTo>
                    <a:pt x="582835" y="670626"/>
                  </a:lnTo>
                  <a:lnTo>
                    <a:pt x="569034" y="686344"/>
                  </a:lnTo>
                  <a:lnTo>
                    <a:pt x="555234" y="702246"/>
                  </a:lnTo>
                  <a:lnTo>
                    <a:pt x="541434" y="718332"/>
                  </a:lnTo>
                  <a:lnTo>
                    <a:pt x="527633" y="734607"/>
                  </a:lnTo>
                  <a:lnTo>
                    <a:pt x="513833" y="751073"/>
                  </a:lnTo>
                  <a:lnTo>
                    <a:pt x="500032" y="767733"/>
                  </a:lnTo>
                  <a:lnTo>
                    <a:pt x="486232" y="784593"/>
                  </a:lnTo>
                  <a:lnTo>
                    <a:pt x="472432" y="801657"/>
                  </a:lnTo>
                  <a:lnTo>
                    <a:pt x="458631" y="818928"/>
                  </a:lnTo>
                  <a:lnTo>
                    <a:pt x="444831" y="836414"/>
                  </a:lnTo>
                  <a:lnTo>
                    <a:pt x="431030" y="854118"/>
                  </a:lnTo>
                  <a:lnTo>
                    <a:pt x="417230" y="872047"/>
                  </a:lnTo>
                  <a:lnTo>
                    <a:pt x="403430" y="890207"/>
                  </a:lnTo>
                  <a:lnTo>
                    <a:pt x="389629" y="908602"/>
                  </a:lnTo>
                  <a:lnTo>
                    <a:pt x="375829" y="927241"/>
                  </a:lnTo>
                  <a:lnTo>
                    <a:pt x="362028" y="946128"/>
                  </a:lnTo>
                  <a:lnTo>
                    <a:pt x="348228" y="965271"/>
                  </a:lnTo>
                  <a:lnTo>
                    <a:pt x="334428" y="984676"/>
                  </a:lnTo>
                  <a:lnTo>
                    <a:pt x="320627" y="1004350"/>
                  </a:lnTo>
                  <a:lnTo>
                    <a:pt x="306827" y="1024300"/>
                  </a:lnTo>
                  <a:lnTo>
                    <a:pt x="293027" y="1044533"/>
                  </a:lnTo>
                  <a:lnTo>
                    <a:pt x="279226" y="1065056"/>
                  </a:lnTo>
                  <a:lnTo>
                    <a:pt x="265426" y="1085876"/>
                  </a:lnTo>
                  <a:lnTo>
                    <a:pt x="251625" y="1107001"/>
                  </a:lnTo>
                  <a:lnTo>
                    <a:pt x="237825" y="1128438"/>
                  </a:lnTo>
                  <a:lnTo>
                    <a:pt x="224025" y="1150195"/>
                  </a:lnTo>
                  <a:lnTo>
                    <a:pt x="210224" y="1172279"/>
                  </a:lnTo>
                  <a:lnTo>
                    <a:pt x="196424" y="1194698"/>
                  </a:lnTo>
                  <a:lnTo>
                    <a:pt x="182623" y="1217461"/>
                  </a:lnTo>
                  <a:lnTo>
                    <a:pt x="168823" y="1240574"/>
                  </a:lnTo>
                  <a:lnTo>
                    <a:pt x="155023" y="1264046"/>
                  </a:lnTo>
                  <a:lnTo>
                    <a:pt x="141222" y="1287885"/>
                  </a:lnTo>
                  <a:lnTo>
                    <a:pt x="127422" y="1312098"/>
                  </a:lnTo>
                  <a:lnTo>
                    <a:pt x="113621" y="1336695"/>
                  </a:lnTo>
                  <a:lnTo>
                    <a:pt x="99821" y="1361683"/>
                  </a:lnTo>
                  <a:lnTo>
                    <a:pt x="86021" y="1387071"/>
                  </a:lnTo>
                  <a:lnTo>
                    <a:pt x="72220" y="1412866"/>
                  </a:lnTo>
                  <a:lnTo>
                    <a:pt x="58420" y="1439078"/>
                  </a:lnTo>
                  <a:lnTo>
                    <a:pt x="44619" y="1465714"/>
                  </a:lnTo>
                  <a:lnTo>
                    <a:pt x="30819" y="1492782"/>
                  </a:lnTo>
                  <a:lnTo>
                    <a:pt x="17019" y="1520292"/>
                  </a:lnTo>
                  <a:lnTo>
                    <a:pt x="3218" y="1548252"/>
                  </a:lnTo>
                  <a:lnTo>
                    <a:pt x="0" y="15548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148686" y="3974681"/>
              <a:ext cx="2967084" cy="2111913"/>
            </a:xfrm>
            <a:custGeom>
              <a:avLst/>
              <a:pathLst>
                <a:path w="2967084" h="2111913">
                  <a:moveTo>
                    <a:pt x="0" y="1865963"/>
                  </a:moveTo>
                  <a:lnTo>
                    <a:pt x="13800" y="1873072"/>
                  </a:lnTo>
                  <a:lnTo>
                    <a:pt x="27600" y="1880078"/>
                  </a:lnTo>
                  <a:lnTo>
                    <a:pt x="41401" y="1886977"/>
                  </a:lnTo>
                  <a:lnTo>
                    <a:pt x="55201" y="1893770"/>
                  </a:lnTo>
                  <a:lnTo>
                    <a:pt x="69001" y="1900453"/>
                  </a:lnTo>
                  <a:lnTo>
                    <a:pt x="82802" y="1907027"/>
                  </a:lnTo>
                  <a:lnTo>
                    <a:pt x="96602" y="1913489"/>
                  </a:lnTo>
                  <a:lnTo>
                    <a:pt x="110403" y="1919837"/>
                  </a:lnTo>
                  <a:lnTo>
                    <a:pt x="124203" y="1926069"/>
                  </a:lnTo>
                  <a:lnTo>
                    <a:pt x="138003" y="1932185"/>
                  </a:lnTo>
                  <a:lnTo>
                    <a:pt x="151804" y="1938181"/>
                  </a:lnTo>
                  <a:lnTo>
                    <a:pt x="165604" y="1944057"/>
                  </a:lnTo>
                  <a:lnTo>
                    <a:pt x="179405" y="1949811"/>
                  </a:lnTo>
                  <a:lnTo>
                    <a:pt x="193205" y="1955440"/>
                  </a:lnTo>
                  <a:lnTo>
                    <a:pt x="207005" y="1960943"/>
                  </a:lnTo>
                  <a:lnTo>
                    <a:pt x="220806" y="1966319"/>
                  </a:lnTo>
                  <a:lnTo>
                    <a:pt x="234606" y="1971564"/>
                  </a:lnTo>
                  <a:lnTo>
                    <a:pt x="248407" y="1976678"/>
                  </a:lnTo>
                  <a:lnTo>
                    <a:pt x="262207" y="1981659"/>
                  </a:lnTo>
                  <a:lnTo>
                    <a:pt x="276007" y="1986506"/>
                  </a:lnTo>
                  <a:lnTo>
                    <a:pt x="289808" y="1991215"/>
                  </a:lnTo>
                  <a:lnTo>
                    <a:pt x="303608" y="1995787"/>
                  </a:lnTo>
                  <a:lnTo>
                    <a:pt x="317409" y="2000219"/>
                  </a:lnTo>
                  <a:lnTo>
                    <a:pt x="331209" y="2004511"/>
                  </a:lnTo>
                  <a:lnTo>
                    <a:pt x="345009" y="2008660"/>
                  </a:lnTo>
                  <a:lnTo>
                    <a:pt x="358810" y="2012665"/>
                  </a:lnTo>
                  <a:lnTo>
                    <a:pt x="372610" y="2016525"/>
                  </a:lnTo>
                  <a:lnTo>
                    <a:pt x="386411" y="2020240"/>
                  </a:lnTo>
                  <a:lnTo>
                    <a:pt x="400211" y="2023808"/>
                  </a:lnTo>
                  <a:lnTo>
                    <a:pt x="414011" y="2027227"/>
                  </a:lnTo>
                  <a:lnTo>
                    <a:pt x="427812" y="2030498"/>
                  </a:lnTo>
                  <a:lnTo>
                    <a:pt x="441612" y="2033620"/>
                  </a:lnTo>
                  <a:lnTo>
                    <a:pt x="455413" y="2036591"/>
                  </a:lnTo>
                  <a:lnTo>
                    <a:pt x="469213" y="2039413"/>
                  </a:lnTo>
                  <a:lnTo>
                    <a:pt x="483013" y="2042083"/>
                  </a:lnTo>
                  <a:lnTo>
                    <a:pt x="496814" y="2044602"/>
                  </a:lnTo>
                  <a:lnTo>
                    <a:pt x="510614" y="2046970"/>
                  </a:lnTo>
                  <a:lnTo>
                    <a:pt x="524414" y="2049187"/>
                  </a:lnTo>
                  <a:lnTo>
                    <a:pt x="538215" y="2051253"/>
                  </a:lnTo>
                  <a:lnTo>
                    <a:pt x="552015" y="2053168"/>
                  </a:lnTo>
                  <a:lnTo>
                    <a:pt x="565816" y="2054932"/>
                  </a:lnTo>
                  <a:lnTo>
                    <a:pt x="579616" y="2056546"/>
                  </a:lnTo>
                  <a:lnTo>
                    <a:pt x="593416" y="2058010"/>
                  </a:lnTo>
                  <a:lnTo>
                    <a:pt x="607217" y="2059325"/>
                  </a:lnTo>
                  <a:lnTo>
                    <a:pt x="621017" y="2060491"/>
                  </a:lnTo>
                  <a:lnTo>
                    <a:pt x="634818" y="2061510"/>
                  </a:lnTo>
                  <a:lnTo>
                    <a:pt x="648618" y="2062381"/>
                  </a:lnTo>
                  <a:lnTo>
                    <a:pt x="662418" y="2063106"/>
                  </a:lnTo>
                  <a:lnTo>
                    <a:pt x="676219" y="2063686"/>
                  </a:lnTo>
                  <a:lnTo>
                    <a:pt x="690019" y="2064121"/>
                  </a:lnTo>
                  <a:lnTo>
                    <a:pt x="703820" y="2064412"/>
                  </a:lnTo>
                  <a:lnTo>
                    <a:pt x="717620" y="2064561"/>
                  </a:lnTo>
                  <a:lnTo>
                    <a:pt x="731420" y="2064567"/>
                  </a:lnTo>
                  <a:lnTo>
                    <a:pt x="745221" y="2064432"/>
                  </a:lnTo>
                  <a:lnTo>
                    <a:pt x="759021" y="2064157"/>
                  </a:lnTo>
                  <a:lnTo>
                    <a:pt x="772822" y="2063741"/>
                  </a:lnTo>
                  <a:lnTo>
                    <a:pt x="786622" y="2063186"/>
                  </a:lnTo>
                  <a:lnTo>
                    <a:pt x="800422" y="2062493"/>
                  </a:lnTo>
                  <a:lnTo>
                    <a:pt x="814223" y="2061661"/>
                  </a:lnTo>
                  <a:lnTo>
                    <a:pt x="828023" y="2060691"/>
                  </a:lnTo>
                  <a:lnTo>
                    <a:pt x="841824" y="2059582"/>
                  </a:lnTo>
                  <a:lnTo>
                    <a:pt x="855624" y="2058336"/>
                  </a:lnTo>
                  <a:lnTo>
                    <a:pt x="869424" y="2056951"/>
                  </a:lnTo>
                  <a:lnTo>
                    <a:pt x="883225" y="2055428"/>
                  </a:lnTo>
                  <a:lnTo>
                    <a:pt x="897025" y="2053766"/>
                  </a:lnTo>
                  <a:lnTo>
                    <a:pt x="910826" y="2051963"/>
                  </a:lnTo>
                  <a:lnTo>
                    <a:pt x="924626" y="2050020"/>
                  </a:lnTo>
                  <a:lnTo>
                    <a:pt x="938426" y="2047935"/>
                  </a:lnTo>
                  <a:lnTo>
                    <a:pt x="952227" y="2045707"/>
                  </a:lnTo>
                  <a:lnTo>
                    <a:pt x="966027" y="2043335"/>
                  </a:lnTo>
                  <a:lnTo>
                    <a:pt x="979827" y="2040817"/>
                  </a:lnTo>
                  <a:lnTo>
                    <a:pt x="993628" y="2038151"/>
                  </a:lnTo>
                  <a:lnTo>
                    <a:pt x="1007428" y="2035335"/>
                  </a:lnTo>
                  <a:lnTo>
                    <a:pt x="1021229" y="2032368"/>
                  </a:lnTo>
                  <a:lnTo>
                    <a:pt x="1035029" y="2029247"/>
                  </a:lnTo>
                  <a:lnTo>
                    <a:pt x="1048829" y="2025971"/>
                  </a:lnTo>
                  <a:lnTo>
                    <a:pt x="1062630" y="2022536"/>
                  </a:lnTo>
                  <a:lnTo>
                    <a:pt x="1076430" y="2018940"/>
                  </a:lnTo>
                  <a:lnTo>
                    <a:pt x="1090231" y="2015181"/>
                  </a:lnTo>
                  <a:lnTo>
                    <a:pt x="1104031" y="2011255"/>
                  </a:lnTo>
                  <a:lnTo>
                    <a:pt x="1117831" y="2007162"/>
                  </a:lnTo>
                  <a:lnTo>
                    <a:pt x="1131632" y="2002897"/>
                  </a:lnTo>
                  <a:lnTo>
                    <a:pt x="1145432" y="1998459"/>
                  </a:lnTo>
                  <a:lnTo>
                    <a:pt x="1159233" y="1993845"/>
                  </a:lnTo>
                  <a:lnTo>
                    <a:pt x="1173033" y="1989051"/>
                  </a:lnTo>
                  <a:lnTo>
                    <a:pt x="1186833" y="1984076"/>
                  </a:lnTo>
                  <a:lnTo>
                    <a:pt x="1200634" y="1978917"/>
                  </a:lnTo>
                  <a:lnTo>
                    <a:pt x="1214434" y="1973572"/>
                  </a:lnTo>
                  <a:lnTo>
                    <a:pt x="1228235" y="1968039"/>
                  </a:lnTo>
                  <a:lnTo>
                    <a:pt x="1242035" y="1962314"/>
                  </a:lnTo>
                  <a:lnTo>
                    <a:pt x="1255835" y="1956397"/>
                  </a:lnTo>
                  <a:lnTo>
                    <a:pt x="1269636" y="1950285"/>
                  </a:lnTo>
                  <a:lnTo>
                    <a:pt x="1283436" y="1943977"/>
                  </a:lnTo>
                  <a:lnTo>
                    <a:pt x="1297237" y="1937470"/>
                  </a:lnTo>
                  <a:lnTo>
                    <a:pt x="1311037" y="1930763"/>
                  </a:lnTo>
                  <a:lnTo>
                    <a:pt x="1324837" y="1923856"/>
                  </a:lnTo>
                  <a:lnTo>
                    <a:pt x="1338638" y="1916746"/>
                  </a:lnTo>
                  <a:lnTo>
                    <a:pt x="1352438" y="1909433"/>
                  </a:lnTo>
                  <a:lnTo>
                    <a:pt x="1366239" y="1901916"/>
                  </a:lnTo>
                  <a:lnTo>
                    <a:pt x="1380039" y="1894194"/>
                  </a:lnTo>
                  <a:lnTo>
                    <a:pt x="1393839" y="1886267"/>
                  </a:lnTo>
                  <a:lnTo>
                    <a:pt x="1407640" y="1878135"/>
                  </a:lnTo>
                  <a:lnTo>
                    <a:pt x="1421440" y="1869797"/>
                  </a:lnTo>
                  <a:lnTo>
                    <a:pt x="1435241" y="1861253"/>
                  </a:lnTo>
                  <a:lnTo>
                    <a:pt x="1449041" y="1852504"/>
                  </a:lnTo>
                  <a:lnTo>
                    <a:pt x="1462841" y="1843549"/>
                  </a:lnTo>
                  <a:lnTo>
                    <a:pt x="1476642" y="1834390"/>
                  </a:lnTo>
                  <a:lnTo>
                    <a:pt x="1490442" y="1825031"/>
                  </a:lnTo>
                  <a:lnTo>
                    <a:pt x="1504242" y="1815473"/>
                  </a:lnTo>
                  <a:lnTo>
                    <a:pt x="1518043" y="1805722"/>
                  </a:lnTo>
                  <a:lnTo>
                    <a:pt x="1531843" y="1795780"/>
                  </a:lnTo>
                  <a:lnTo>
                    <a:pt x="1545644" y="1785651"/>
                  </a:lnTo>
                  <a:lnTo>
                    <a:pt x="1559444" y="1775340"/>
                  </a:lnTo>
                  <a:lnTo>
                    <a:pt x="1573244" y="1764848"/>
                  </a:lnTo>
                  <a:lnTo>
                    <a:pt x="1587045" y="1754182"/>
                  </a:lnTo>
                  <a:lnTo>
                    <a:pt x="1600845" y="1743342"/>
                  </a:lnTo>
                  <a:lnTo>
                    <a:pt x="1614646" y="1732335"/>
                  </a:lnTo>
                  <a:lnTo>
                    <a:pt x="1628446" y="1721162"/>
                  </a:lnTo>
                  <a:lnTo>
                    <a:pt x="1642246" y="1709827"/>
                  </a:lnTo>
                  <a:lnTo>
                    <a:pt x="1656047" y="1698335"/>
                  </a:lnTo>
                  <a:lnTo>
                    <a:pt x="1669847" y="1686688"/>
                  </a:lnTo>
                  <a:lnTo>
                    <a:pt x="1683648" y="1674890"/>
                  </a:lnTo>
                  <a:lnTo>
                    <a:pt x="1697448" y="1662945"/>
                  </a:lnTo>
                  <a:lnTo>
                    <a:pt x="1711248" y="1650855"/>
                  </a:lnTo>
                  <a:lnTo>
                    <a:pt x="1725049" y="1638624"/>
                  </a:lnTo>
                  <a:lnTo>
                    <a:pt x="1738849" y="1626254"/>
                  </a:lnTo>
                  <a:lnTo>
                    <a:pt x="1752650" y="1613750"/>
                  </a:lnTo>
                  <a:lnTo>
                    <a:pt x="1766450" y="1601114"/>
                  </a:lnTo>
                  <a:lnTo>
                    <a:pt x="1780250" y="1588349"/>
                  </a:lnTo>
                  <a:lnTo>
                    <a:pt x="1794051" y="1575458"/>
                  </a:lnTo>
                  <a:lnTo>
                    <a:pt x="1807851" y="1562443"/>
                  </a:lnTo>
                  <a:lnTo>
                    <a:pt x="1821652" y="1549308"/>
                  </a:lnTo>
                  <a:lnTo>
                    <a:pt x="1835452" y="1536054"/>
                  </a:lnTo>
                  <a:lnTo>
                    <a:pt x="1849252" y="1522685"/>
                  </a:lnTo>
                  <a:lnTo>
                    <a:pt x="1863053" y="1509202"/>
                  </a:lnTo>
                  <a:lnTo>
                    <a:pt x="1876853" y="1495607"/>
                  </a:lnTo>
                  <a:lnTo>
                    <a:pt x="1890654" y="1481904"/>
                  </a:lnTo>
                  <a:lnTo>
                    <a:pt x="1904454" y="1468092"/>
                  </a:lnTo>
                  <a:lnTo>
                    <a:pt x="1918254" y="1454174"/>
                  </a:lnTo>
                  <a:lnTo>
                    <a:pt x="1932055" y="1440152"/>
                  </a:lnTo>
                  <a:lnTo>
                    <a:pt x="1945855" y="1426026"/>
                  </a:lnTo>
                  <a:lnTo>
                    <a:pt x="1959655" y="1411797"/>
                  </a:lnTo>
                  <a:lnTo>
                    <a:pt x="1973456" y="1397466"/>
                  </a:lnTo>
                  <a:lnTo>
                    <a:pt x="1987256" y="1383034"/>
                  </a:lnTo>
                  <a:lnTo>
                    <a:pt x="2001057" y="1368499"/>
                  </a:lnTo>
                  <a:lnTo>
                    <a:pt x="2014857" y="1353861"/>
                  </a:lnTo>
                  <a:lnTo>
                    <a:pt x="2028657" y="1339118"/>
                  </a:lnTo>
                  <a:lnTo>
                    <a:pt x="2042458" y="1324270"/>
                  </a:lnTo>
                  <a:lnTo>
                    <a:pt x="2056258" y="1309312"/>
                  </a:lnTo>
                  <a:lnTo>
                    <a:pt x="2070059" y="1294241"/>
                  </a:lnTo>
                  <a:lnTo>
                    <a:pt x="2083859" y="1279052"/>
                  </a:lnTo>
                  <a:lnTo>
                    <a:pt x="2097659" y="1263738"/>
                  </a:lnTo>
                  <a:lnTo>
                    <a:pt x="2111460" y="1248290"/>
                  </a:lnTo>
                  <a:lnTo>
                    <a:pt x="2125260" y="1232699"/>
                  </a:lnTo>
                  <a:lnTo>
                    <a:pt x="2139061" y="1216952"/>
                  </a:lnTo>
                  <a:lnTo>
                    <a:pt x="2152861" y="1201034"/>
                  </a:lnTo>
                  <a:lnTo>
                    <a:pt x="2166661" y="1184925"/>
                  </a:lnTo>
                  <a:lnTo>
                    <a:pt x="2180462" y="1168604"/>
                  </a:lnTo>
                  <a:lnTo>
                    <a:pt x="2194262" y="1152048"/>
                  </a:lnTo>
                  <a:lnTo>
                    <a:pt x="2208063" y="1135230"/>
                  </a:lnTo>
                  <a:lnTo>
                    <a:pt x="2221863" y="1118124"/>
                  </a:lnTo>
                  <a:lnTo>
                    <a:pt x="2235663" y="1100703"/>
                  </a:lnTo>
                  <a:lnTo>
                    <a:pt x="2249464" y="1082949"/>
                  </a:lnTo>
                  <a:lnTo>
                    <a:pt x="2263264" y="1064846"/>
                  </a:lnTo>
                  <a:lnTo>
                    <a:pt x="2277065" y="1046393"/>
                  </a:lnTo>
                  <a:lnTo>
                    <a:pt x="2290865" y="1027593"/>
                  </a:lnTo>
                  <a:lnTo>
                    <a:pt x="2304665" y="1008464"/>
                  </a:lnTo>
                  <a:lnTo>
                    <a:pt x="2318466" y="989027"/>
                  </a:lnTo>
                  <a:lnTo>
                    <a:pt x="2332266" y="969308"/>
                  </a:lnTo>
                  <a:lnTo>
                    <a:pt x="2346067" y="949337"/>
                  </a:lnTo>
                  <a:lnTo>
                    <a:pt x="2359867" y="929142"/>
                  </a:lnTo>
                  <a:lnTo>
                    <a:pt x="2373667" y="908748"/>
                  </a:lnTo>
                  <a:lnTo>
                    <a:pt x="2387468" y="888180"/>
                  </a:lnTo>
                  <a:lnTo>
                    <a:pt x="2401268" y="867459"/>
                  </a:lnTo>
                  <a:lnTo>
                    <a:pt x="2415068" y="846603"/>
                  </a:lnTo>
                  <a:lnTo>
                    <a:pt x="2428869" y="825629"/>
                  </a:lnTo>
                  <a:lnTo>
                    <a:pt x="2442669" y="804551"/>
                  </a:lnTo>
                  <a:lnTo>
                    <a:pt x="2456470" y="783381"/>
                  </a:lnTo>
                  <a:lnTo>
                    <a:pt x="2470270" y="762130"/>
                  </a:lnTo>
                  <a:lnTo>
                    <a:pt x="2484070" y="740807"/>
                  </a:lnTo>
                  <a:lnTo>
                    <a:pt x="2497871" y="719421"/>
                  </a:lnTo>
                  <a:lnTo>
                    <a:pt x="2511671" y="697980"/>
                  </a:lnTo>
                  <a:lnTo>
                    <a:pt x="2525472" y="676490"/>
                  </a:lnTo>
                  <a:lnTo>
                    <a:pt x="2539272" y="654958"/>
                  </a:lnTo>
                  <a:lnTo>
                    <a:pt x="2553072" y="633389"/>
                  </a:lnTo>
                  <a:lnTo>
                    <a:pt x="2566873" y="611789"/>
                  </a:lnTo>
                  <a:lnTo>
                    <a:pt x="2580673" y="590162"/>
                  </a:lnTo>
                  <a:lnTo>
                    <a:pt x="2594474" y="568514"/>
                  </a:lnTo>
                  <a:lnTo>
                    <a:pt x="2608274" y="546848"/>
                  </a:lnTo>
                  <a:lnTo>
                    <a:pt x="2622074" y="525170"/>
                  </a:lnTo>
                  <a:lnTo>
                    <a:pt x="2635875" y="503479"/>
                  </a:lnTo>
                  <a:lnTo>
                    <a:pt x="2649675" y="481778"/>
                  </a:lnTo>
                  <a:lnTo>
                    <a:pt x="2663476" y="460068"/>
                  </a:lnTo>
                  <a:lnTo>
                    <a:pt x="2677276" y="438349"/>
                  </a:lnTo>
                  <a:lnTo>
                    <a:pt x="2691076" y="416623"/>
                  </a:lnTo>
                  <a:lnTo>
                    <a:pt x="2704877" y="394889"/>
                  </a:lnTo>
                  <a:lnTo>
                    <a:pt x="2718677" y="373149"/>
                  </a:lnTo>
                  <a:lnTo>
                    <a:pt x="2732478" y="351403"/>
                  </a:lnTo>
                  <a:lnTo>
                    <a:pt x="2746278" y="329652"/>
                  </a:lnTo>
                  <a:lnTo>
                    <a:pt x="2760078" y="307896"/>
                  </a:lnTo>
                  <a:lnTo>
                    <a:pt x="2773879" y="286135"/>
                  </a:lnTo>
                  <a:lnTo>
                    <a:pt x="2787679" y="264371"/>
                  </a:lnTo>
                  <a:lnTo>
                    <a:pt x="2801480" y="242602"/>
                  </a:lnTo>
                  <a:lnTo>
                    <a:pt x="2815280" y="220830"/>
                  </a:lnTo>
                  <a:lnTo>
                    <a:pt x="2829080" y="199055"/>
                  </a:lnTo>
                  <a:lnTo>
                    <a:pt x="2842881" y="177276"/>
                  </a:lnTo>
                  <a:lnTo>
                    <a:pt x="2856681" y="155495"/>
                  </a:lnTo>
                  <a:lnTo>
                    <a:pt x="2870482" y="133712"/>
                  </a:lnTo>
                  <a:lnTo>
                    <a:pt x="2884282" y="111925"/>
                  </a:lnTo>
                  <a:lnTo>
                    <a:pt x="2898082" y="90137"/>
                  </a:lnTo>
                  <a:lnTo>
                    <a:pt x="2911883" y="68347"/>
                  </a:lnTo>
                  <a:lnTo>
                    <a:pt x="2925683" y="46555"/>
                  </a:lnTo>
                  <a:lnTo>
                    <a:pt x="2939483" y="24761"/>
                  </a:lnTo>
                  <a:lnTo>
                    <a:pt x="2953284" y="2965"/>
                  </a:lnTo>
                  <a:lnTo>
                    <a:pt x="2955162" y="0"/>
                  </a:lnTo>
                  <a:lnTo>
                    <a:pt x="2967084" y="0"/>
                  </a:lnTo>
                  <a:lnTo>
                    <a:pt x="2967084" y="291895"/>
                  </a:lnTo>
                  <a:lnTo>
                    <a:pt x="2953284" y="307739"/>
                  </a:lnTo>
                  <a:lnTo>
                    <a:pt x="2939483" y="323585"/>
                  </a:lnTo>
                  <a:lnTo>
                    <a:pt x="2925683" y="339434"/>
                  </a:lnTo>
                  <a:lnTo>
                    <a:pt x="2911883" y="355285"/>
                  </a:lnTo>
                  <a:lnTo>
                    <a:pt x="2898082" y="371138"/>
                  </a:lnTo>
                  <a:lnTo>
                    <a:pt x="2884282" y="386994"/>
                  </a:lnTo>
                  <a:lnTo>
                    <a:pt x="2870482" y="402853"/>
                  </a:lnTo>
                  <a:lnTo>
                    <a:pt x="2856681" y="418715"/>
                  </a:lnTo>
                  <a:lnTo>
                    <a:pt x="2842881" y="434580"/>
                  </a:lnTo>
                  <a:lnTo>
                    <a:pt x="2829080" y="450449"/>
                  </a:lnTo>
                  <a:lnTo>
                    <a:pt x="2815280" y="466321"/>
                  </a:lnTo>
                  <a:lnTo>
                    <a:pt x="2801480" y="482196"/>
                  </a:lnTo>
                  <a:lnTo>
                    <a:pt x="2787679" y="498076"/>
                  </a:lnTo>
                  <a:lnTo>
                    <a:pt x="2773879" y="513960"/>
                  </a:lnTo>
                  <a:lnTo>
                    <a:pt x="2760078" y="529849"/>
                  </a:lnTo>
                  <a:lnTo>
                    <a:pt x="2746278" y="545743"/>
                  </a:lnTo>
                  <a:lnTo>
                    <a:pt x="2732478" y="561642"/>
                  </a:lnTo>
                  <a:lnTo>
                    <a:pt x="2718677" y="577547"/>
                  </a:lnTo>
                  <a:lnTo>
                    <a:pt x="2704877" y="593459"/>
                  </a:lnTo>
                  <a:lnTo>
                    <a:pt x="2691076" y="609377"/>
                  </a:lnTo>
                  <a:lnTo>
                    <a:pt x="2677276" y="625303"/>
                  </a:lnTo>
                  <a:lnTo>
                    <a:pt x="2663476" y="641237"/>
                  </a:lnTo>
                  <a:lnTo>
                    <a:pt x="2649675" y="657180"/>
                  </a:lnTo>
                  <a:lnTo>
                    <a:pt x="2635875" y="673133"/>
                  </a:lnTo>
                  <a:lnTo>
                    <a:pt x="2622074" y="689097"/>
                  </a:lnTo>
                  <a:lnTo>
                    <a:pt x="2608274" y="705072"/>
                  </a:lnTo>
                  <a:lnTo>
                    <a:pt x="2594474" y="721061"/>
                  </a:lnTo>
                  <a:lnTo>
                    <a:pt x="2580673" y="737064"/>
                  </a:lnTo>
                  <a:lnTo>
                    <a:pt x="2566873" y="753079"/>
                  </a:lnTo>
                  <a:lnTo>
                    <a:pt x="2553072" y="769109"/>
                  </a:lnTo>
                  <a:lnTo>
                    <a:pt x="2539272" y="785154"/>
                  </a:lnTo>
                  <a:lnTo>
                    <a:pt x="2525472" y="801214"/>
                  </a:lnTo>
                  <a:lnTo>
                    <a:pt x="2511671" y="817292"/>
                  </a:lnTo>
                  <a:lnTo>
                    <a:pt x="2497871" y="833389"/>
                  </a:lnTo>
                  <a:lnTo>
                    <a:pt x="2484070" y="849508"/>
                  </a:lnTo>
                  <a:lnTo>
                    <a:pt x="2470270" y="865653"/>
                  </a:lnTo>
                  <a:lnTo>
                    <a:pt x="2456470" y="881827"/>
                  </a:lnTo>
                  <a:lnTo>
                    <a:pt x="2442669" y="898036"/>
                  </a:lnTo>
                  <a:lnTo>
                    <a:pt x="2428869" y="914285"/>
                  </a:lnTo>
                  <a:lnTo>
                    <a:pt x="2415068" y="930585"/>
                  </a:lnTo>
                  <a:lnTo>
                    <a:pt x="2401268" y="946943"/>
                  </a:lnTo>
                  <a:lnTo>
                    <a:pt x="2387468" y="963373"/>
                  </a:lnTo>
                  <a:lnTo>
                    <a:pt x="2373667" y="979888"/>
                  </a:lnTo>
                  <a:lnTo>
                    <a:pt x="2359867" y="996506"/>
                  </a:lnTo>
                  <a:lnTo>
                    <a:pt x="2346067" y="1013246"/>
                  </a:lnTo>
                  <a:lnTo>
                    <a:pt x="2332266" y="1030130"/>
                  </a:lnTo>
                  <a:lnTo>
                    <a:pt x="2318466" y="1047182"/>
                  </a:lnTo>
                  <a:lnTo>
                    <a:pt x="2304665" y="1064427"/>
                  </a:lnTo>
                  <a:lnTo>
                    <a:pt x="2290865" y="1081886"/>
                  </a:lnTo>
                  <a:lnTo>
                    <a:pt x="2277065" y="1099577"/>
                  </a:lnTo>
                  <a:lnTo>
                    <a:pt x="2263264" y="1117513"/>
                  </a:lnTo>
                  <a:lnTo>
                    <a:pt x="2249464" y="1135695"/>
                  </a:lnTo>
                  <a:lnTo>
                    <a:pt x="2235663" y="1154114"/>
                  </a:lnTo>
                  <a:lnTo>
                    <a:pt x="2221863" y="1172753"/>
                  </a:lnTo>
                  <a:lnTo>
                    <a:pt x="2208063" y="1191587"/>
                  </a:lnTo>
                  <a:lnTo>
                    <a:pt x="2194262" y="1210587"/>
                  </a:lnTo>
                  <a:lnTo>
                    <a:pt x="2180462" y="1229723"/>
                  </a:lnTo>
                  <a:lnTo>
                    <a:pt x="2166661" y="1248962"/>
                  </a:lnTo>
                  <a:lnTo>
                    <a:pt x="2152861" y="1268278"/>
                  </a:lnTo>
                  <a:lnTo>
                    <a:pt x="2139061" y="1287644"/>
                  </a:lnTo>
                  <a:lnTo>
                    <a:pt x="2125260" y="1307038"/>
                  </a:lnTo>
                  <a:lnTo>
                    <a:pt x="2111460" y="1326441"/>
                  </a:lnTo>
                  <a:lnTo>
                    <a:pt x="2097659" y="1345835"/>
                  </a:lnTo>
                  <a:lnTo>
                    <a:pt x="2083859" y="1365205"/>
                  </a:lnTo>
                  <a:lnTo>
                    <a:pt x="2070059" y="1384540"/>
                  </a:lnTo>
                  <a:lnTo>
                    <a:pt x="2056258" y="1403829"/>
                  </a:lnTo>
                  <a:lnTo>
                    <a:pt x="2042458" y="1423062"/>
                  </a:lnTo>
                  <a:lnTo>
                    <a:pt x="2028657" y="1442231"/>
                  </a:lnTo>
                  <a:lnTo>
                    <a:pt x="2014857" y="1461330"/>
                  </a:lnTo>
                  <a:lnTo>
                    <a:pt x="2001057" y="1480352"/>
                  </a:lnTo>
                  <a:lnTo>
                    <a:pt x="1987256" y="1499291"/>
                  </a:lnTo>
                  <a:lnTo>
                    <a:pt x="1973456" y="1518144"/>
                  </a:lnTo>
                  <a:lnTo>
                    <a:pt x="1959655" y="1536905"/>
                  </a:lnTo>
                  <a:lnTo>
                    <a:pt x="1945855" y="1555572"/>
                  </a:lnTo>
                  <a:lnTo>
                    <a:pt x="1932055" y="1574139"/>
                  </a:lnTo>
                  <a:lnTo>
                    <a:pt x="1918254" y="1592605"/>
                  </a:lnTo>
                  <a:lnTo>
                    <a:pt x="1904454" y="1610966"/>
                  </a:lnTo>
                  <a:lnTo>
                    <a:pt x="1890654" y="1629220"/>
                  </a:lnTo>
                  <a:lnTo>
                    <a:pt x="1876853" y="1647365"/>
                  </a:lnTo>
                  <a:lnTo>
                    <a:pt x="1863053" y="1665398"/>
                  </a:lnTo>
                  <a:lnTo>
                    <a:pt x="1849252" y="1683318"/>
                  </a:lnTo>
                  <a:lnTo>
                    <a:pt x="1835452" y="1701123"/>
                  </a:lnTo>
                  <a:lnTo>
                    <a:pt x="1821652" y="1718811"/>
                  </a:lnTo>
                  <a:lnTo>
                    <a:pt x="1807851" y="1736382"/>
                  </a:lnTo>
                  <a:lnTo>
                    <a:pt x="1794051" y="1753834"/>
                  </a:lnTo>
                  <a:lnTo>
                    <a:pt x="1780250" y="1771165"/>
                  </a:lnTo>
                  <a:lnTo>
                    <a:pt x="1766450" y="1788376"/>
                  </a:lnTo>
                  <a:lnTo>
                    <a:pt x="1752650" y="1805465"/>
                  </a:lnTo>
                  <a:lnTo>
                    <a:pt x="1738849" y="1822433"/>
                  </a:lnTo>
                  <a:lnTo>
                    <a:pt x="1725049" y="1839277"/>
                  </a:lnTo>
                  <a:lnTo>
                    <a:pt x="1711248" y="1855999"/>
                  </a:lnTo>
                  <a:lnTo>
                    <a:pt x="1697448" y="1872599"/>
                  </a:lnTo>
                  <a:lnTo>
                    <a:pt x="1683648" y="1889075"/>
                  </a:lnTo>
                  <a:lnTo>
                    <a:pt x="1669847" y="1905429"/>
                  </a:lnTo>
                  <a:lnTo>
                    <a:pt x="1656047" y="1921661"/>
                  </a:lnTo>
                  <a:lnTo>
                    <a:pt x="1642246" y="1937771"/>
                  </a:lnTo>
                  <a:lnTo>
                    <a:pt x="1628446" y="1953759"/>
                  </a:lnTo>
                  <a:lnTo>
                    <a:pt x="1614646" y="1969627"/>
                  </a:lnTo>
                  <a:lnTo>
                    <a:pt x="1600845" y="1985376"/>
                  </a:lnTo>
                  <a:lnTo>
                    <a:pt x="1587045" y="2001006"/>
                  </a:lnTo>
                  <a:lnTo>
                    <a:pt x="1573244" y="2016519"/>
                  </a:lnTo>
                  <a:lnTo>
                    <a:pt x="1559444" y="2031915"/>
                  </a:lnTo>
                  <a:lnTo>
                    <a:pt x="1545644" y="2047198"/>
                  </a:lnTo>
                  <a:lnTo>
                    <a:pt x="1531843" y="2062367"/>
                  </a:lnTo>
                  <a:lnTo>
                    <a:pt x="1518043" y="2077424"/>
                  </a:lnTo>
                  <a:lnTo>
                    <a:pt x="1504242" y="2092373"/>
                  </a:lnTo>
                  <a:lnTo>
                    <a:pt x="1490442" y="2107214"/>
                  </a:lnTo>
                  <a:lnTo>
                    <a:pt x="1486041" y="2111913"/>
                  </a:lnTo>
                  <a:close/>
                </a:path>
              </a:pathLst>
            </a:custGeom>
            <a:solidFill>
              <a:srgbClr val="00CAF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3148686" y="3974681"/>
              <a:ext cx="2955162" cy="2064567"/>
            </a:xfrm>
            <a:custGeom>
              <a:avLst/>
              <a:pathLst>
                <a:path w="2955162" h="2064567">
                  <a:moveTo>
                    <a:pt x="0" y="1865963"/>
                  </a:moveTo>
                  <a:lnTo>
                    <a:pt x="0" y="1865963"/>
                  </a:lnTo>
                  <a:lnTo>
                    <a:pt x="13800" y="1873072"/>
                  </a:lnTo>
                  <a:lnTo>
                    <a:pt x="27600" y="1880078"/>
                  </a:lnTo>
                  <a:lnTo>
                    <a:pt x="41401" y="1886977"/>
                  </a:lnTo>
                  <a:lnTo>
                    <a:pt x="55201" y="1893770"/>
                  </a:lnTo>
                  <a:lnTo>
                    <a:pt x="69001" y="1900453"/>
                  </a:lnTo>
                  <a:lnTo>
                    <a:pt x="82802" y="1907027"/>
                  </a:lnTo>
                  <a:lnTo>
                    <a:pt x="96602" y="1913489"/>
                  </a:lnTo>
                  <a:lnTo>
                    <a:pt x="110403" y="1919837"/>
                  </a:lnTo>
                  <a:lnTo>
                    <a:pt x="124203" y="1926069"/>
                  </a:lnTo>
                  <a:lnTo>
                    <a:pt x="138003" y="1932185"/>
                  </a:lnTo>
                  <a:lnTo>
                    <a:pt x="151804" y="1938181"/>
                  </a:lnTo>
                  <a:lnTo>
                    <a:pt x="165604" y="1944057"/>
                  </a:lnTo>
                  <a:lnTo>
                    <a:pt x="179405" y="1949811"/>
                  </a:lnTo>
                  <a:lnTo>
                    <a:pt x="193205" y="1955440"/>
                  </a:lnTo>
                  <a:lnTo>
                    <a:pt x="207005" y="1960943"/>
                  </a:lnTo>
                  <a:lnTo>
                    <a:pt x="220806" y="1966319"/>
                  </a:lnTo>
                  <a:lnTo>
                    <a:pt x="234606" y="1971564"/>
                  </a:lnTo>
                  <a:lnTo>
                    <a:pt x="248407" y="1976678"/>
                  </a:lnTo>
                  <a:lnTo>
                    <a:pt x="262207" y="1981659"/>
                  </a:lnTo>
                  <a:lnTo>
                    <a:pt x="276007" y="1986506"/>
                  </a:lnTo>
                  <a:lnTo>
                    <a:pt x="289808" y="1991215"/>
                  </a:lnTo>
                  <a:lnTo>
                    <a:pt x="303608" y="1995787"/>
                  </a:lnTo>
                  <a:lnTo>
                    <a:pt x="317409" y="2000219"/>
                  </a:lnTo>
                  <a:lnTo>
                    <a:pt x="331209" y="2004511"/>
                  </a:lnTo>
                  <a:lnTo>
                    <a:pt x="345009" y="2008660"/>
                  </a:lnTo>
                  <a:lnTo>
                    <a:pt x="358810" y="2012665"/>
                  </a:lnTo>
                  <a:lnTo>
                    <a:pt x="372610" y="2016525"/>
                  </a:lnTo>
                  <a:lnTo>
                    <a:pt x="386411" y="2020240"/>
                  </a:lnTo>
                  <a:lnTo>
                    <a:pt x="400211" y="2023808"/>
                  </a:lnTo>
                  <a:lnTo>
                    <a:pt x="414011" y="2027227"/>
                  </a:lnTo>
                  <a:lnTo>
                    <a:pt x="427812" y="2030498"/>
                  </a:lnTo>
                  <a:lnTo>
                    <a:pt x="441612" y="2033620"/>
                  </a:lnTo>
                  <a:lnTo>
                    <a:pt x="455413" y="2036591"/>
                  </a:lnTo>
                  <a:lnTo>
                    <a:pt x="469213" y="2039413"/>
                  </a:lnTo>
                  <a:lnTo>
                    <a:pt x="483013" y="2042083"/>
                  </a:lnTo>
                  <a:lnTo>
                    <a:pt x="496814" y="2044602"/>
                  </a:lnTo>
                  <a:lnTo>
                    <a:pt x="510614" y="2046970"/>
                  </a:lnTo>
                  <a:lnTo>
                    <a:pt x="524414" y="2049187"/>
                  </a:lnTo>
                  <a:lnTo>
                    <a:pt x="538215" y="2051253"/>
                  </a:lnTo>
                  <a:lnTo>
                    <a:pt x="552015" y="2053168"/>
                  </a:lnTo>
                  <a:lnTo>
                    <a:pt x="565816" y="2054932"/>
                  </a:lnTo>
                  <a:lnTo>
                    <a:pt x="579616" y="2056546"/>
                  </a:lnTo>
                  <a:lnTo>
                    <a:pt x="593416" y="2058010"/>
                  </a:lnTo>
                  <a:lnTo>
                    <a:pt x="607217" y="2059325"/>
                  </a:lnTo>
                  <a:lnTo>
                    <a:pt x="621017" y="2060491"/>
                  </a:lnTo>
                  <a:lnTo>
                    <a:pt x="634818" y="2061510"/>
                  </a:lnTo>
                  <a:lnTo>
                    <a:pt x="648618" y="2062381"/>
                  </a:lnTo>
                  <a:lnTo>
                    <a:pt x="662418" y="2063106"/>
                  </a:lnTo>
                  <a:lnTo>
                    <a:pt x="676219" y="2063686"/>
                  </a:lnTo>
                  <a:lnTo>
                    <a:pt x="690019" y="2064121"/>
                  </a:lnTo>
                  <a:lnTo>
                    <a:pt x="703820" y="2064412"/>
                  </a:lnTo>
                  <a:lnTo>
                    <a:pt x="717620" y="2064561"/>
                  </a:lnTo>
                  <a:lnTo>
                    <a:pt x="731420" y="2064567"/>
                  </a:lnTo>
                  <a:lnTo>
                    <a:pt x="745221" y="2064432"/>
                  </a:lnTo>
                  <a:lnTo>
                    <a:pt x="759021" y="2064157"/>
                  </a:lnTo>
                  <a:lnTo>
                    <a:pt x="772822" y="2063741"/>
                  </a:lnTo>
                  <a:lnTo>
                    <a:pt x="786622" y="2063186"/>
                  </a:lnTo>
                  <a:lnTo>
                    <a:pt x="800422" y="2062493"/>
                  </a:lnTo>
                  <a:lnTo>
                    <a:pt x="814223" y="2061661"/>
                  </a:lnTo>
                  <a:lnTo>
                    <a:pt x="828023" y="2060691"/>
                  </a:lnTo>
                  <a:lnTo>
                    <a:pt x="841824" y="2059582"/>
                  </a:lnTo>
                  <a:lnTo>
                    <a:pt x="855624" y="2058336"/>
                  </a:lnTo>
                  <a:lnTo>
                    <a:pt x="869424" y="2056951"/>
                  </a:lnTo>
                  <a:lnTo>
                    <a:pt x="883225" y="2055428"/>
                  </a:lnTo>
                  <a:lnTo>
                    <a:pt x="897025" y="2053766"/>
                  </a:lnTo>
                  <a:lnTo>
                    <a:pt x="910826" y="2051963"/>
                  </a:lnTo>
                  <a:lnTo>
                    <a:pt x="924626" y="2050020"/>
                  </a:lnTo>
                  <a:lnTo>
                    <a:pt x="938426" y="2047935"/>
                  </a:lnTo>
                  <a:lnTo>
                    <a:pt x="952227" y="2045707"/>
                  </a:lnTo>
                  <a:lnTo>
                    <a:pt x="966027" y="2043335"/>
                  </a:lnTo>
                  <a:lnTo>
                    <a:pt x="979827" y="2040817"/>
                  </a:lnTo>
                  <a:lnTo>
                    <a:pt x="993628" y="2038151"/>
                  </a:lnTo>
                  <a:lnTo>
                    <a:pt x="1007428" y="2035335"/>
                  </a:lnTo>
                  <a:lnTo>
                    <a:pt x="1021229" y="2032368"/>
                  </a:lnTo>
                  <a:lnTo>
                    <a:pt x="1035029" y="2029247"/>
                  </a:lnTo>
                  <a:lnTo>
                    <a:pt x="1048829" y="2025971"/>
                  </a:lnTo>
                  <a:lnTo>
                    <a:pt x="1062630" y="2022536"/>
                  </a:lnTo>
                  <a:lnTo>
                    <a:pt x="1076430" y="2018940"/>
                  </a:lnTo>
                  <a:lnTo>
                    <a:pt x="1090231" y="2015181"/>
                  </a:lnTo>
                  <a:lnTo>
                    <a:pt x="1104031" y="2011255"/>
                  </a:lnTo>
                  <a:lnTo>
                    <a:pt x="1117831" y="2007162"/>
                  </a:lnTo>
                  <a:lnTo>
                    <a:pt x="1131632" y="2002897"/>
                  </a:lnTo>
                  <a:lnTo>
                    <a:pt x="1145432" y="1998459"/>
                  </a:lnTo>
                  <a:lnTo>
                    <a:pt x="1159233" y="1993845"/>
                  </a:lnTo>
                  <a:lnTo>
                    <a:pt x="1173033" y="1989051"/>
                  </a:lnTo>
                  <a:lnTo>
                    <a:pt x="1186833" y="1984076"/>
                  </a:lnTo>
                  <a:lnTo>
                    <a:pt x="1200634" y="1978917"/>
                  </a:lnTo>
                  <a:lnTo>
                    <a:pt x="1214434" y="1973572"/>
                  </a:lnTo>
                  <a:lnTo>
                    <a:pt x="1228235" y="1968039"/>
                  </a:lnTo>
                  <a:lnTo>
                    <a:pt x="1242035" y="1962314"/>
                  </a:lnTo>
                  <a:lnTo>
                    <a:pt x="1255835" y="1956397"/>
                  </a:lnTo>
                  <a:lnTo>
                    <a:pt x="1269636" y="1950285"/>
                  </a:lnTo>
                  <a:lnTo>
                    <a:pt x="1283436" y="1943977"/>
                  </a:lnTo>
                  <a:lnTo>
                    <a:pt x="1297237" y="1937470"/>
                  </a:lnTo>
                  <a:lnTo>
                    <a:pt x="1311037" y="1930763"/>
                  </a:lnTo>
                  <a:lnTo>
                    <a:pt x="1324837" y="1923856"/>
                  </a:lnTo>
                  <a:lnTo>
                    <a:pt x="1338638" y="1916746"/>
                  </a:lnTo>
                  <a:lnTo>
                    <a:pt x="1352438" y="1909433"/>
                  </a:lnTo>
                  <a:lnTo>
                    <a:pt x="1366239" y="1901916"/>
                  </a:lnTo>
                  <a:lnTo>
                    <a:pt x="1380039" y="1894194"/>
                  </a:lnTo>
                  <a:lnTo>
                    <a:pt x="1393839" y="1886267"/>
                  </a:lnTo>
                  <a:lnTo>
                    <a:pt x="1407640" y="1878135"/>
                  </a:lnTo>
                  <a:lnTo>
                    <a:pt x="1421440" y="1869797"/>
                  </a:lnTo>
                  <a:lnTo>
                    <a:pt x="1435241" y="1861253"/>
                  </a:lnTo>
                  <a:lnTo>
                    <a:pt x="1449041" y="1852504"/>
                  </a:lnTo>
                  <a:lnTo>
                    <a:pt x="1462841" y="1843549"/>
                  </a:lnTo>
                  <a:lnTo>
                    <a:pt x="1476642" y="1834390"/>
                  </a:lnTo>
                  <a:lnTo>
                    <a:pt x="1490442" y="1825031"/>
                  </a:lnTo>
                  <a:lnTo>
                    <a:pt x="1504242" y="1815473"/>
                  </a:lnTo>
                  <a:lnTo>
                    <a:pt x="1518043" y="1805722"/>
                  </a:lnTo>
                  <a:lnTo>
                    <a:pt x="1531843" y="1795780"/>
                  </a:lnTo>
                  <a:lnTo>
                    <a:pt x="1545644" y="1785651"/>
                  </a:lnTo>
                  <a:lnTo>
                    <a:pt x="1559444" y="1775340"/>
                  </a:lnTo>
                  <a:lnTo>
                    <a:pt x="1573244" y="1764848"/>
                  </a:lnTo>
                  <a:lnTo>
                    <a:pt x="1587045" y="1754182"/>
                  </a:lnTo>
                  <a:lnTo>
                    <a:pt x="1600845" y="1743342"/>
                  </a:lnTo>
                  <a:lnTo>
                    <a:pt x="1614646" y="1732335"/>
                  </a:lnTo>
                  <a:lnTo>
                    <a:pt x="1628446" y="1721162"/>
                  </a:lnTo>
                  <a:lnTo>
                    <a:pt x="1642246" y="1709827"/>
                  </a:lnTo>
                  <a:lnTo>
                    <a:pt x="1656047" y="1698335"/>
                  </a:lnTo>
                  <a:lnTo>
                    <a:pt x="1669847" y="1686688"/>
                  </a:lnTo>
                  <a:lnTo>
                    <a:pt x="1683648" y="1674890"/>
                  </a:lnTo>
                  <a:lnTo>
                    <a:pt x="1697448" y="1662945"/>
                  </a:lnTo>
                  <a:lnTo>
                    <a:pt x="1711248" y="1650855"/>
                  </a:lnTo>
                  <a:lnTo>
                    <a:pt x="1725049" y="1638624"/>
                  </a:lnTo>
                  <a:lnTo>
                    <a:pt x="1738849" y="1626254"/>
                  </a:lnTo>
                  <a:lnTo>
                    <a:pt x="1752650" y="1613750"/>
                  </a:lnTo>
                  <a:lnTo>
                    <a:pt x="1766450" y="1601114"/>
                  </a:lnTo>
                  <a:lnTo>
                    <a:pt x="1780250" y="1588349"/>
                  </a:lnTo>
                  <a:lnTo>
                    <a:pt x="1794051" y="1575458"/>
                  </a:lnTo>
                  <a:lnTo>
                    <a:pt x="1807851" y="1562443"/>
                  </a:lnTo>
                  <a:lnTo>
                    <a:pt x="1821652" y="1549308"/>
                  </a:lnTo>
                  <a:lnTo>
                    <a:pt x="1835452" y="1536054"/>
                  </a:lnTo>
                  <a:lnTo>
                    <a:pt x="1849252" y="1522685"/>
                  </a:lnTo>
                  <a:lnTo>
                    <a:pt x="1863053" y="1509202"/>
                  </a:lnTo>
                  <a:lnTo>
                    <a:pt x="1876853" y="1495607"/>
                  </a:lnTo>
                  <a:lnTo>
                    <a:pt x="1890654" y="1481904"/>
                  </a:lnTo>
                  <a:lnTo>
                    <a:pt x="1904454" y="1468092"/>
                  </a:lnTo>
                  <a:lnTo>
                    <a:pt x="1918254" y="1454174"/>
                  </a:lnTo>
                  <a:lnTo>
                    <a:pt x="1932055" y="1440152"/>
                  </a:lnTo>
                  <a:lnTo>
                    <a:pt x="1945855" y="1426026"/>
                  </a:lnTo>
                  <a:lnTo>
                    <a:pt x="1959655" y="1411797"/>
                  </a:lnTo>
                  <a:lnTo>
                    <a:pt x="1973456" y="1397466"/>
                  </a:lnTo>
                  <a:lnTo>
                    <a:pt x="1987256" y="1383034"/>
                  </a:lnTo>
                  <a:lnTo>
                    <a:pt x="2001057" y="1368499"/>
                  </a:lnTo>
                  <a:lnTo>
                    <a:pt x="2014857" y="1353861"/>
                  </a:lnTo>
                  <a:lnTo>
                    <a:pt x="2028657" y="1339118"/>
                  </a:lnTo>
                  <a:lnTo>
                    <a:pt x="2042458" y="1324270"/>
                  </a:lnTo>
                  <a:lnTo>
                    <a:pt x="2056258" y="1309312"/>
                  </a:lnTo>
                  <a:lnTo>
                    <a:pt x="2070059" y="1294241"/>
                  </a:lnTo>
                  <a:lnTo>
                    <a:pt x="2083859" y="1279052"/>
                  </a:lnTo>
                  <a:lnTo>
                    <a:pt x="2097659" y="1263738"/>
                  </a:lnTo>
                  <a:lnTo>
                    <a:pt x="2111460" y="1248290"/>
                  </a:lnTo>
                  <a:lnTo>
                    <a:pt x="2125260" y="1232699"/>
                  </a:lnTo>
                  <a:lnTo>
                    <a:pt x="2139061" y="1216952"/>
                  </a:lnTo>
                  <a:lnTo>
                    <a:pt x="2152861" y="1201034"/>
                  </a:lnTo>
                  <a:lnTo>
                    <a:pt x="2166661" y="1184925"/>
                  </a:lnTo>
                  <a:lnTo>
                    <a:pt x="2180462" y="1168604"/>
                  </a:lnTo>
                  <a:lnTo>
                    <a:pt x="2194262" y="1152048"/>
                  </a:lnTo>
                  <a:lnTo>
                    <a:pt x="2208063" y="1135230"/>
                  </a:lnTo>
                  <a:lnTo>
                    <a:pt x="2221863" y="1118124"/>
                  </a:lnTo>
                  <a:lnTo>
                    <a:pt x="2235663" y="1100703"/>
                  </a:lnTo>
                  <a:lnTo>
                    <a:pt x="2249464" y="1082949"/>
                  </a:lnTo>
                  <a:lnTo>
                    <a:pt x="2263264" y="1064846"/>
                  </a:lnTo>
                  <a:lnTo>
                    <a:pt x="2277065" y="1046393"/>
                  </a:lnTo>
                  <a:lnTo>
                    <a:pt x="2290865" y="1027593"/>
                  </a:lnTo>
                  <a:lnTo>
                    <a:pt x="2304665" y="1008464"/>
                  </a:lnTo>
                  <a:lnTo>
                    <a:pt x="2318466" y="989027"/>
                  </a:lnTo>
                  <a:lnTo>
                    <a:pt x="2332266" y="969308"/>
                  </a:lnTo>
                  <a:lnTo>
                    <a:pt x="2346067" y="949337"/>
                  </a:lnTo>
                  <a:lnTo>
                    <a:pt x="2359867" y="929142"/>
                  </a:lnTo>
                  <a:lnTo>
                    <a:pt x="2373667" y="908748"/>
                  </a:lnTo>
                  <a:lnTo>
                    <a:pt x="2387468" y="888180"/>
                  </a:lnTo>
                  <a:lnTo>
                    <a:pt x="2401268" y="867459"/>
                  </a:lnTo>
                  <a:lnTo>
                    <a:pt x="2415068" y="846603"/>
                  </a:lnTo>
                  <a:lnTo>
                    <a:pt x="2428869" y="825629"/>
                  </a:lnTo>
                  <a:lnTo>
                    <a:pt x="2442669" y="804551"/>
                  </a:lnTo>
                  <a:lnTo>
                    <a:pt x="2456470" y="783381"/>
                  </a:lnTo>
                  <a:lnTo>
                    <a:pt x="2470270" y="762130"/>
                  </a:lnTo>
                  <a:lnTo>
                    <a:pt x="2484070" y="740807"/>
                  </a:lnTo>
                  <a:lnTo>
                    <a:pt x="2497871" y="719421"/>
                  </a:lnTo>
                  <a:lnTo>
                    <a:pt x="2511671" y="697980"/>
                  </a:lnTo>
                  <a:lnTo>
                    <a:pt x="2525472" y="676490"/>
                  </a:lnTo>
                  <a:lnTo>
                    <a:pt x="2539272" y="654958"/>
                  </a:lnTo>
                  <a:lnTo>
                    <a:pt x="2553072" y="633389"/>
                  </a:lnTo>
                  <a:lnTo>
                    <a:pt x="2566873" y="611789"/>
                  </a:lnTo>
                  <a:lnTo>
                    <a:pt x="2580673" y="590162"/>
                  </a:lnTo>
                  <a:lnTo>
                    <a:pt x="2594474" y="568514"/>
                  </a:lnTo>
                  <a:lnTo>
                    <a:pt x="2608274" y="546848"/>
                  </a:lnTo>
                  <a:lnTo>
                    <a:pt x="2622074" y="525170"/>
                  </a:lnTo>
                  <a:lnTo>
                    <a:pt x="2635875" y="503479"/>
                  </a:lnTo>
                  <a:lnTo>
                    <a:pt x="2649675" y="481778"/>
                  </a:lnTo>
                  <a:lnTo>
                    <a:pt x="2663476" y="460068"/>
                  </a:lnTo>
                  <a:lnTo>
                    <a:pt x="2677276" y="438349"/>
                  </a:lnTo>
                  <a:lnTo>
                    <a:pt x="2691076" y="416623"/>
                  </a:lnTo>
                  <a:lnTo>
                    <a:pt x="2704877" y="394889"/>
                  </a:lnTo>
                  <a:lnTo>
                    <a:pt x="2718677" y="373149"/>
                  </a:lnTo>
                  <a:lnTo>
                    <a:pt x="2732478" y="351403"/>
                  </a:lnTo>
                  <a:lnTo>
                    <a:pt x="2746278" y="329652"/>
                  </a:lnTo>
                  <a:lnTo>
                    <a:pt x="2760078" y="307896"/>
                  </a:lnTo>
                  <a:lnTo>
                    <a:pt x="2773879" y="286135"/>
                  </a:lnTo>
                  <a:lnTo>
                    <a:pt x="2787679" y="264371"/>
                  </a:lnTo>
                  <a:lnTo>
                    <a:pt x="2801480" y="242602"/>
                  </a:lnTo>
                  <a:lnTo>
                    <a:pt x="2815280" y="220830"/>
                  </a:lnTo>
                  <a:lnTo>
                    <a:pt x="2829080" y="199055"/>
                  </a:lnTo>
                  <a:lnTo>
                    <a:pt x="2842881" y="177276"/>
                  </a:lnTo>
                  <a:lnTo>
                    <a:pt x="2856681" y="155495"/>
                  </a:lnTo>
                  <a:lnTo>
                    <a:pt x="2870482" y="133712"/>
                  </a:lnTo>
                  <a:lnTo>
                    <a:pt x="2884282" y="111925"/>
                  </a:lnTo>
                  <a:lnTo>
                    <a:pt x="2898082" y="90137"/>
                  </a:lnTo>
                  <a:lnTo>
                    <a:pt x="2911883" y="68347"/>
                  </a:lnTo>
                  <a:lnTo>
                    <a:pt x="2925683" y="46555"/>
                  </a:lnTo>
                  <a:lnTo>
                    <a:pt x="2939483" y="24761"/>
                  </a:lnTo>
                  <a:lnTo>
                    <a:pt x="2953284" y="2965"/>
                  </a:lnTo>
                  <a:lnTo>
                    <a:pt x="29551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634727" y="4266577"/>
              <a:ext cx="1481043" cy="1820018"/>
            </a:xfrm>
            <a:custGeom>
              <a:avLst/>
              <a:pathLst>
                <a:path w="1481043" h="1820018">
                  <a:moveTo>
                    <a:pt x="1481043" y="0"/>
                  </a:moveTo>
                  <a:lnTo>
                    <a:pt x="1481043" y="0"/>
                  </a:lnTo>
                  <a:lnTo>
                    <a:pt x="1467242" y="15844"/>
                  </a:lnTo>
                  <a:lnTo>
                    <a:pt x="1453442" y="31690"/>
                  </a:lnTo>
                  <a:lnTo>
                    <a:pt x="1439641" y="47538"/>
                  </a:lnTo>
                  <a:lnTo>
                    <a:pt x="1425841" y="63389"/>
                  </a:lnTo>
                  <a:lnTo>
                    <a:pt x="1412041" y="79243"/>
                  </a:lnTo>
                  <a:lnTo>
                    <a:pt x="1398240" y="95099"/>
                  </a:lnTo>
                  <a:lnTo>
                    <a:pt x="1384440" y="110958"/>
                  </a:lnTo>
                  <a:lnTo>
                    <a:pt x="1370639" y="126820"/>
                  </a:lnTo>
                  <a:lnTo>
                    <a:pt x="1356839" y="142685"/>
                  </a:lnTo>
                  <a:lnTo>
                    <a:pt x="1343039" y="158553"/>
                  </a:lnTo>
                  <a:lnTo>
                    <a:pt x="1329238" y="174425"/>
                  </a:lnTo>
                  <a:lnTo>
                    <a:pt x="1315438" y="190301"/>
                  </a:lnTo>
                  <a:lnTo>
                    <a:pt x="1301638" y="206181"/>
                  </a:lnTo>
                  <a:lnTo>
                    <a:pt x="1287837" y="222065"/>
                  </a:lnTo>
                  <a:lnTo>
                    <a:pt x="1274037" y="237954"/>
                  </a:lnTo>
                  <a:lnTo>
                    <a:pt x="1260236" y="253848"/>
                  </a:lnTo>
                  <a:lnTo>
                    <a:pt x="1246436" y="269747"/>
                  </a:lnTo>
                  <a:lnTo>
                    <a:pt x="1232636" y="285652"/>
                  </a:lnTo>
                  <a:lnTo>
                    <a:pt x="1218835" y="301564"/>
                  </a:lnTo>
                  <a:lnTo>
                    <a:pt x="1205035" y="317482"/>
                  </a:lnTo>
                  <a:lnTo>
                    <a:pt x="1191234" y="333408"/>
                  </a:lnTo>
                  <a:lnTo>
                    <a:pt x="1177434" y="349342"/>
                  </a:lnTo>
                  <a:lnTo>
                    <a:pt x="1163634" y="365285"/>
                  </a:lnTo>
                  <a:lnTo>
                    <a:pt x="1149833" y="381238"/>
                  </a:lnTo>
                  <a:lnTo>
                    <a:pt x="1136033" y="397201"/>
                  </a:lnTo>
                  <a:lnTo>
                    <a:pt x="1122232" y="413177"/>
                  </a:lnTo>
                  <a:lnTo>
                    <a:pt x="1108432" y="429166"/>
                  </a:lnTo>
                  <a:lnTo>
                    <a:pt x="1094632" y="445168"/>
                  </a:lnTo>
                  <a:lnTo>
                    <a:pt x="1080831" y="461184"/>
                  </a:lnTo>
                  <a:lnTo>
                    <a:pt x="1067031" y="477214"/>
                  </a:lnTo>
                  <a:lnTo>
                    <a:pt x="1053230" y="493259"/>
                  </a:lnTo>
                  <a:lnTo>
                    <a:pt x="1039430" y="509319"/>
                  </a:lnTo>
                  <a:lnTo>
                    <a:pt x="1025630" y="525397"/>
                  </a:lnTo>
                  <a:lnTo>
                    <a:pt x="1011829" y="541494"/>
                  </a:lnTo>
                  <a:lnTo>
                    <a:pt x="998029" y="557613"/>
                  </a:lnTo>
                  <a:lnTo>
                    <a:pt x="984228" y="573758"/>
                  </a:lnTo>
                  <a:lnTo>
                    <a:pt x="970428" y="589932"/>
                  </a:lnTo>
                  <a:lnTo>
                    <a:pt x="956628" y="606140"/>
                  </a:lnTo>
                  <a:lnTo>
                    <a:pt x="942827" y="622390"/>
                  </a:lnTo>
                  <a:lnTo>
                    <a:pt x="929027" y="638690"/>
                  </a:lnTo>
                  <a:lnTo>
                    <a:pt x="915226" y="655048"/>
                  </a:lnTo>
                  <a:lnTo>
                    <a:pt x="901426" y="671478"/>
                  </a:lnTo>
                  <a:lnTo>
                    <a:pt x="887626" y="687993"/>
                  </a:lnTo>
                  <a:lnTo>
                    <a:pt x="873825" y="704611"/>
                  </a:lnTo>
                  <a:lnTo>
                    <a:pt x="860025" y="721351"/>
                  </a:lnTo>
                  <a:lnTo>
                    <a:pt x="846224" y="738235"/>
                  </a:lnTo>
                  <a:lnTo>
                    <a:pt x="832424" y="755287"/>
                  </a:lnTo>
                  <a:lnTo>
                    <a:pt x="818624" y="772531"/>
                  </a:lnTo>
                  <a:lnTo>
                    <a:pt x="804823" y="789990"/>
                  </a:lnTo>
                  <a:lnTo>
                    <a:pt x="791023" y="807682"/>
                  </a:lnTo>
                  <a:lnTo>
                    <a:pt x="777223" y="825618"/>
                  </a:lnTo>
                  <a:lnTo>
                    <a:pt x="763422" y="843799"/>
                  </a:lnTo>
                  <a:lnTo>
                    <a:pt x="749622" y="862219"/>
                  </a:lnTo>
                  <a:lnTo>
                    <a:pt x="735821" y="880858"/>
                  </a:lnTo>
                  <a:lnTo>
                    <a:pt x="722021" y="899692"/>
                  </a:lnTo>
                  <a:lnTo>
                    <a:pt x="708221" y="918692"/>
                  </a:lnTo>
                  <a:lnTo>
                    <a:pt x="694420" y="937827"/>
                  </a:lnTo>
                  <a:lnTo>
                    <a:pt x="680620" y="957067"/>
                  </a:lnTo>
                  <a:lnTo>
                    <a:pt x="666819" y="976383"/>
                  </a:lnTo>
                  <a:lnTo>
                    <a:pt x="653019" y="995749"/>
                  </a:lnTo>
                  <a:lnTo>
                    <a:pt x="639219" y="1015143"/>
                  </a:lnTo>
                  <a:lnTo>
                    <a:pt x="625418" y="1034546"/>
                  </a:lnTo>
                  <a:lnTo>
                    <a:pt x="611618" y="1053939"/>
                  </a:lnTo>
                  <a:lnTo>
                    <a:pt x="597817" y="1073310"/>
                  </a:lnTo>
                  <a:lnTo>
                    <a:pt x="584017" y="1092645"/>
                  </a:lnTo>
                  <a:lnTo>
                    <a:pt x="570217" y="1111933"/>
                  </a:lnTo>
                  <a:lnTo>
                    <a:pt x="556416" y="1131166"/>
                  </a:lnTo>
                  <a:lnTo>
                    <a:pt x="542616" y="1150336"/>
                  </a:lnTo>
                  <a:lnTo>
                    <a:pt x="528815" y="1169435"/>
                  </a:lnTo>
                  <a:lnTo>
                    <a:pt x="515015" y="1188456"/>
                  </a:lnTo>
                  <a:lnTo>
                    <a:pt x="501215" y="1207396"/>
                  </a:lnTo>
                  <a:lnTo>
                    <a:pt x="487414" y="1226249"/>
                  </a:lnTo>
                  <a:lnTo>
                    <a:pt x="473614" y="1245010"/>
                  </a:lnTo>
                  <a:lnTo>
                    <a:pt x="459813" y="1263676"/>
                  </a:lnTo>
                  <a:lnTo>
                    <a:pt x="446013" y="1282244"/>
                  </a:lnTo>
                  <a:lnTo>
                    <a:pt x="432213" y="1300710"/>
                  </a:lnTo>
                  <a:lnTo>
                    <a:pt x="418412" y="1319071"/>
                  </a:lnTo>
                  <a:lnTo>
                    <a:pt x="404612" y="1337325"/>
                  </a:lnTo>
                  <a:lnTo>
                    <a:pt x="390811" y="1355470"/>
                  </a:lnTo>
                  <a:lnTo>
                    <a:pt x="377011" y="1373503"/>
                  </a:lnTo>
                  <a:lnTo>
                    <a:pt x="363211" y="1391423"/>
                  </a:lnTo>
                  <a:lnTo>
                    <a:pt x="349410" y="1409228"/>
                  </a:lnTo>
                  <a:lnTo>
                    <a:pt x="335610" y="1426916"/>
                  </a:lnTo>
                  <a:lnTo>
                    <a:pt x="321810" y="1444487"/>
                  </a:lnTo>
                  <a:lnTo>
                    <a:pt x="308009" y="1461938"/>
                  </a:lnTo>
                  <a:lnTo>
                    <a:pt x="294209" y="1479270"/>
                  </a:lnTo>
                  <a:lnTo>
                    <a:pt x="280408" y="1496481"/>
                  </a:lnTo>
                  <a:lnTo>
                    <a:pt x="266608" y="1513570"/>
                  </a:lnTo>
                  <a:lnTo>
                    <a:pt x="252808" y="1530537"/>
                  </a:lnTo>
                  <a:lnTo>
                    <a:pt x="239007" y="1547382"/>
                  </a:lnTo>
                  <a:lnTo>
                    <a:pt x="225207" y="1564104"/>
                  </a:lnTo>
                  <a:lnTo>
                    <a:pt x="211406" y="1580703"/>
                  </a:lnTo>
                  <a:lnTo>
                    <a:pt x="197606" y="1597180"/>
                  </a:lnTo>
                  <a:lnTo>
                    <a:pt x="183806" y="1613534"/>
                  </a:lnTo>
                  <a:lnTo>
                    <a:pt x="170005" y="1629765"/>
                  </a:lnTo>
                  <a:lnTo>
                    <a:pt x="156205" y="1645875"/>
                  </a:lnTo>
                  <a:lnTo>
                    <a:pt x="142404" y="1661864"/>
                  </a:lnTo>
                  <a:lnTo>
                    <a:pt x="128604" y="1677732"/>
                  </a:lnTo>
                  <a:lnTo>
                    <a:pt x="114804" y="1693481"/>
                  </a:lnTo>
                  <a:lnTo>
                    <a:pt x="101003" y="1709111"/>
                  </a:lnTo>
                  <a:lnTo>
                    <a:pt x="87203" y="1724624"/>
                  </a:lnTo>
                  <a:lnTo>
                    <a:pt x="73402" y="1740020"/>
                  </a:lnTo>
                  <a:lnTo>
                    <a:pt x="59602" y="1755302"/>
                  </a:lnTo>
                  <a:lnTo>
                    <a:pt x="45802" y="1770471"/>
                  </a:lnTo>
                  <a:lnTo>
                    <a:pt x="32001" y="1785529"/>
                  </a:lnTo>
                  <a:lnTo>
                    <a:pt x="18201" y="1800478"/>
                  </a:lnTo>
                  <a:lnTo>
                    <a:pt x="4400" y="1815319"/>
                  </a:lnTo>
                  <a:lnTo>
                    <a:pt x="0" y="18200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631055" y="4180283"/>
              <a:ext cx="1484715" cy="1906312"/>
            </a:xfrm>
            <a:custGeom>
              <a:avLst/>
              <a:pathLst>
                <a:path w="1484715" h="1906312">
                  <a:moveTo>
                    <a:pt x="0" y="1906312"/>
                  </a:moveTo>
                  <a:lnTo>
                    <a:pt x="8073" y="1897220"/>
                  </a:lnTo>
                  <a:lnTo>
                    <a:pt x="21873" y="1881629"/>
                  </a:lnTo>
                  <a:lnTo>
                    <a:pt x="35674" y="1865988"/>
                  </a:lnTo>
                  <a:lnTo>
                    <a:pt x="49474" y="1850298"/>
                  </a:lnTo>
                  <a:lnTo>
                    <a:pt x="63275" y="1834557"/>
                  </a:lnTo>
                  <a:lnTo>
                    <a:pt x="77075" y="1818769"/>
                  </a:lnTo>
                  <a:lnTo>
                    <a:pt x="90875" y="1802932"/>
                  </a:lnTo>
                  <a:lnTo>
                    <a:pt x="104676" y="1787049"/>
                  </a:lnTo>
                  <a:lnTo>
                    <a:pt x="118476" y="1771119"/>
                  </a:lnTo>
                  <a:lnTo>
                    <a:pt x="132277" y="1755144"/>
                  </a:lnTo>
                  <a:lnTo>
                    <a:pt x="146077" y="1739126"/>
                  </a:lnTo>
                  <a:lnTo>
                    <a:pt x="159877" y="1723064"/>
                  </a:lnTo>
                  <a:lnTo>
                    <a:pt x="173678" y="1706960"/>
                  </a:lnTo>
                  <a:lnTo>
                    <a:pt x="187478" y="1690816"/>
                  </a:lnTo>
                  <a:lnTo>
                    <a:pt x="201279" y="1674633"/>
                  </a:lnTo>
                  <a:lnTo>
                    <a:pt x="215079" y="1658411"/>
                  </a:lnTo>
                  <a:lnTo>
                    <a:pt x="228879" y="1642153"/>
                  </a:lnTo>
                  <a:lnTo>
                    <a:pt x="242680" y="1625859"/>
                  </a:lnTo>
                  <a:lnTo>
                    <a:pt x="256480" y="1609531"/>
                  </a:lnTo>
                  <a:lnTo>
                    <a:pt x="270281" y="1593170"/>
                  </a:lnTo>
                  <a:lnTo>
                    <a:pt x="284081" y="1576778"/>
                  </a:lnTo>
                  <a:lnTo>
                    <a:pt x="297881" y="1560356"/>
                  </a:lnTo>
                  <a:lnTo>
                    <a:pt x="311682" y="1543905"/>
                  </a:lnTo>
                  <a:lnTo>
                    <a:pt x="325482" y="1527426"/>
                  </a:lnTo>
                  <a:lnTo>
                    <a:pt x="339282" y="1510921"/>
                  </a:lnTo>
                  <a:lnTo>
                    <a:pt x="353083" y="1494391"/>
                  </a:lnTo>
                  <a:lnTo>
                    <a:pt x="366883" y="1477838"/>
                  </a:lnTo>
                  <a:lnTo>
                    <a:pt x="380684" y="1461261"/>
                  </a:lnTo>
                  <a:lnTo>
                    <a:pt x="394484" y="1444664"/>
                  </a:lnTo>
                  <a:lnTo>
                    <a:pt x="408284" y="1428046"/>
                  </a:lnTo>
                  <a:lnTo>
                    <a:pt x="422085" y="1411409"/>
                  </a:lnTo>
                  <a:lnTo>
                    <a:pt x="435885" y="1394753"/>
                  </a:lnTo>
                  <a:lnTo>
                    <a:pt x="449686" y="1378081"/>
                  </a:lnTo>
                  <a:lnTo>
                    <a:pt x="463486" y="1361392"/>
                  </a:lnTo>
                  <a:lnTo>
                    <a:pt x="477286" y="1344687"/>
                  </a:lnTo>
                  <a:lnTo>
                    <a:pt x="491087" y="1327967"/>
                  </a:lnTo>
                  <a:lnTo>
                    <a:pt x="504887" y="1311233"/>
                  </a:lnTo>
                  <a:lnTo>
                    <a:pt x="518688" y="1294486"/>
                  </a:lnTo>
                  <a:lnTo>
                    <a:pt x="532488" y="1277726"/>
                  </a:lnTo>
                  <a:lnTo>
                    <a:pt x="546288" y="1260952"/>
                  </a:lnTo>
                  <a:lnTo>
                    <a:pt x="560089" y="1244167"/>
                  </a:lnTo>
                  <a:lnTo>
                    <a:pt x="573889" y="1227369"/>
                  </a:lnTo>
                  <a:lnTo>
                    <a:pt x="587690" y="1210559"/>
                  </a:lnTo>
                  <a:lnTo>
                    <a:pt x="601490" y="1193736"/>
                  </a:lnTo>
                  <a:lnTo>
                    <a:pt x="615290" y="1176901"/>
                  </a:lnTo>
                  <a:lnTo>
                    <a:pt x="629091" y="1160053"/>
                  </a:lnTo>
                  <a:lnTo>
                    <a:pt x="642891" y="1143191"/>
                  </a:lnTo>
                  <a:lnTo>
                    <a:pt x="656692" y="1126314"/>
                  </a:lnTo>
                  <a:lnTo>
                    <a:pt x="670492" y="1109421"/>
                  </a:lnTo>
                  <a:lnTo>
                    <a:pt x="684292" y="1092510"/>
                  </a:lnTo>
                  <a:lnTo>
                    <a:pt x="698093" y="1075579"/>
                  </a:lnTo>
                  <a:lnTo>
                    <a:pt x="711893" y="1058626"/>
                  </a:lnTo>
                  <a:lnTo>
                    <a:pt x="725694" y="1041647"/>
                  </a:lnTo>
                  <a:lnTo>
                    <a:pt x="739494" y="1024639"/>
                  </a:lnTo>
                  <a:lnTo>
                    <a:pt x="753294" y="1007596"/>
                  </a:lnTo>
                  <a:lnTo>
                    <a:pt x="767095" y="990512"/>
                  </a:lnTo>
                  <a:lnTo>
                    <a:pt x="780895" y="973380"/>
                  </a:lnTo>
                  <a:lnTo>
                    <a:pt x="794696" y="956192"/>
                  </a:lnTo>
                  <a:lnTo>
                    <a:pt x="808496" y="938937"/>
                  </a:lnTo>
                  <a:lnTo>
                    <a:pt x="822296" y="921602"/>
                  </a:lnTo>
                  <a:lnTo>
                    <a:pt x="836097" y="904175"/>
                  </a:lnTo>
                  <a:lnTo>
                    <a:pt x="849897" y="886639"/>
                  </a:lnTo>
                  <a:lnTo>
                    <a:pt x="863697" y="868979"/>
                  </a:lnTo>
                  <a:lnTo>
                    <a:pt x="877498" y="851180"/>
                  </a:lnTo>
                  <a:lnTo>
                    <a:pt x="891298" y="833228"/>
                  </a:lnTo>
                  <a:lnTo>
                    <a:pt x="905099" y="815115"/>
                  </a:lnTo>
                  <a:lnTo>
                    <a:pt x="918899" y="796836"/>
                  </a:lnTo>
                  <a:lnTo>
                    <a:pt x="932699" y="778393"/>
                  </a:lnTo>
                  <a:lnTo>
                    <a:pt x="946500" y="759795"/>
                  </a:lnTo>
                  <a:lnTo>
                    <a:pt x="960300" y="741052"/>
                  </a:lnTo>
                  <a:lnTo>
                    <a:pt x="974101" y="722179"/>
                  </a:lnTo>
                  <a:lnTo>
                    <a:pt x="987901" y="703192"/>
                  </a:lnTo>
                  <a:lnTo>
                    <a:pt x="1001701" y="684107"/>
                  </a:lnTo>
                  <a:lnTo>
                    <a:pt x="1015502" y="664936"/>
                  </a:lnTo>
                  <a:lnTo>
                    <a:pt x="1029302" y="645694"/>
                  </a:lnTo>
                  <a:lnTo>
                    <a:pt x="1043103" y="626390"/>
                  </a:lnTo>
                  <a:lnTo>
                    <a:pt x="1056903" y="607035"/>
                  </a:lnTo>
                  <a:lnTo>
                    <a:pt x="1070703" y="587636"/>
                  </a:lnTo>
                  <a:lnTo>
                    <a:pt x="1084504" y="568201"/>
                  </a:lnTo>
                  <a:lnTo>
                    <a:pt x="1098304" y="548734"/>
                  </a:lnTo>
                  <a:lnTo>
                    <a:pt x="1112105" y="529242"/>
                  </a:lnTo>
                  <a:lnTo>
                    <a:pt x="1125905" y="509729"/>
                  </a:lnTo>
                  <a:lnTo>
                    <a:pt x="1139705" y="490197"/>
                  </a:lnTo>
                  <a:lnTo>
                    <a:pt x="1153506" y="470651"/>
                  </a:lnTo>
                  <a:lnTo>
                    <a:pt x="1167306" y="451091"/>
                  </a:lnTo>
                  <a:lnTo>
                    <a:pt x="1181107" y="431520"/>
                  </a:lnTo>
                  <a:lnTo>
                    <a:pt x="1194907" y="411940"/>
                  </a:lnTo>
                  <a:lnTo>
                    <a:pt x="1208707" y="392351"/>
                  </a:lnTo>
                  <a:lnTo>
                    <a:pt x="1222508" y="372756"/>
                  </a:lnTo>
                  <a:lnTo>
                    <a:pt x="1236308" y="353155"/>
                  </a:lnTo>
                  <a:lnTo>
                    <a:pt x="1250109" y="333549"/>
                  </a:lnTo>
                  <a:lnTo>
                    <a:pt x="1263909" y="313939"/>
                  </a:lnTo>
                  <a:lnTo>
                    <a:pt x="1277709" y="294325"/>
                  </a:lnTo>
                  <a:lnTo>
                    <a:pt x="1291510" y="274708"/>
                  </a:lnTo>
                  <a:lnTo>
                    <a:pt x="1305310" y="255089"/>
                  </a:lnTo>
                  <a:lnTo>
                    <a:pt x="1319110" y="235469"/>
                  </a:lnTo>
                  <a:lnTo>
                    <a:pt x="1332911" y="215846"/>
                  </a:lnTo>
                  <a:lnTo>
                    <a:pt x="1346711" y="196223"/>
                  </a:lnTo>
                  <a:lnTo>
                    <a:pt x="1360512" y="176599"/>
                  </a:lnTo>
                  <a:lnTo>
                    <a:pt x="1374312" y="156975"/>
                  </a:lnTo>
                  <a:lnTo>
                    <a:pt x="1388112" y="137351"/>
                  </a:lnTo>
                  <a:lnTo>
                    <a:pt x="1401913" y="117727"/>
                  </a:lnTo>
                  <a:lnTo>
                    <a:pt x="1415713" y="98103"/>
                  </a:lnTo>
                  <a:lnTo>
                    <a:pt x="1429514" y="78480"/>
                  </a:lnTo>
                  <a:lnTo>
                    <a:pt x="1443314" y="58858"/>
                  </a:lnTo>
                  <a:lnTo>
                    <a:pt x="1457114" y="39237"/>
                  </a:lnTo>
                  <a:lnTo>
                    <a:pt x="1470915" y="19618"/>
                  </a:lnTo>
                  <a:lnTo>
                    <a:pt x="1484715" y="0"/>
                  </a:lnTo>
                  <a:lnTo>
                    <a:pt x="1484715" y="131197"/>
                  </a:lnTo>
                  <a:lnTo>
                    <a:pt x="1470915" y="147813"/>
                  </a:lnTo>
                  <a:lnTo>
                    <a:pt x="1457114" y="164435"/>
                  </a:lnTo>
                  <a:lnTo>
                    <a:pt x="1443314" y="181061"/>
                  </a:lnTo>
                  <a:lnTo>
                    <a:pt x="1429514" y="197693"/>
                  </a:lnTo>
                  <a:lnTo>
                    <a:pt x="1415713" y="214329"/>
                  </a:lnTo>
                  <a:lnTo>
                    <a:pt x="1401913" y="230971"/>
                  </a:lnTo>
                  <a:lnTo>
                    <a:pt x="1388112" y="247618"/>
                  </a:lnTo>
                  <a:lnTo>
                    <a:pt x="1374312" y="264271"/>
                  </a:lnTo>
                  <a:lnTo>
                    <a:pt x="1360512" y="280929"/>
                  </a:lnTo>
                  <a:lnTo>
                    <a:pt x="1346711" y="297593"/>
                  </a:lnTo>
                  <a:lnTo>
                    <a:pt x="1332911" y="314263"/>
                  </a:lnTo>
                  <a:lnTo>
                    <a:pt x="1319110" y="330939"/>
                  </a:lnTo>
                  <a:lnTo>
                    <a:pt x="1305310" y="347622"/>
                  </a:lnTo>
                  <a:lnTo>
                    <a:pt x="1291510" y="364311"/>
                  </a:lnTo>
                  <a:lnTo>
                    <a:pt x="1277709" y="381008"/>
                  </a:lnTo>
                  <a:lnTo>
                    <a:pt x="1263909" y="397713"/>
                  </a:lnTo>
                  <a:lnTo>
                    <a:pt x="1250109" y="414425"/>
                  </a:lnTo>
                  <a:lnTo>
                    <a:pt x="1236308" y="431147"/>
                  </a:lnTo>
                  <a:lnTo>
                    <a:pt x="1222508" y="447878"/>
                  </a:lnTo>
                  <a:lnTo>
                    <a:pt x="1208707" y="464620"/>
                  </a:lnTo>
                  <a:lnTo>
                    <a:pt x="1194907" y="481373"/>
                  </a:lnTo>
                  <a:lnTo>
                    <a:pt x="1181107" y="498138"/>
                  </a:lnTo>
                  <a:lnTo>
                    <a:pt x="1167306" y="514917"/>
                  </a:lnTo>
                  <a:lnTo>
                    <a:pt x="1153506" y="531712"/>
                  </a:lnTo>
                  <a:lnTo>
                    <a:pt x="1139705" y="548524"/>
                  </a:lnTo>
                  <a:lnTo>
                    <a:pt x="1125905" y="565355"/>
                  </a:lnTo>
                  <a:lnTo>
                    <a:pt x="1112105" y="582208"/>
                  </a:lnTo>
                  <a:lnTo>
                    <a:pt x="1098304" y="599086"/>
                  </a:lnTo>
                  <a:lnTo>
                    <a:pt x="1084504" y="615993"/>
                  </a:lnTo>
                  <a:lnTo>
                    <a:pt x="1070703" y="632934"/>
                  </a:lnTo>
                  <a:lnTo>
                    <a:pt x="1056903" y="649913"/>
                  </a:lnTo>
                  <a:lnTo>
                    <a:pt x="1043103" y="666938"/>
                  </a:lnTo>
                  <a:lnTo>
                    <a:pt x="1029302" y="684015"/>
                  </a:lnTo>
                  <a:lnTo>
                    <a:pt x="1015502" y="701154"/>
                  </a:lnTo>
                  <a:lnTo>
                    <a:pt x="1001701" y="718365"/>
                  </a:lnTo>
                  <a:lnTo>
                    <a:pt x="987901" y="735661"/>
                  </a:lnTo>
                  <a:lnTo>
                    <a:pt x="974101" y="753055"/>
                  </a:lnTo>
                  <a:lnTo>
                    <a:pt x="960300" y="770562"/>
                  </a:lnTo>
                  <a:lnTo>
                    <a:pt x="946500" y="788197"/>
                  </a:lnTo>
                  <a:lnTo>
                    <a:pt x="932699" y="805974"/>
                  </a:lnTo>
                  <a:lnTo>
                    <a:pt x="918899" y="823904"/>
                  </a:lnTo>
                  <a:lnTo>
                    <a:pt x="905099" y="841995"/>
                  </a:lnTo>
                  <a:lnTo>
                    <a:pt x="891298" y="860248"/>
                  </a:lnTo>
                  <a:lnTo>
                    <a:pt x="877498" y="878658"/>
                  </a:lnTo>
                  <a:lnTo>
                    <a:pt x="863697" y="897216"/>
                  </a:lnTo>
                  <a:lnTo>
                    <a:pt x="849897" y="915909"/>
                  </a:lnTo>
                  <a:lnTo>
                    <a:pt x="836097" y="934720"/>
                  </a:lnTo>
                  <a:lnTo>
                    <a:pt x="822296" y="953634"/>
                  </a:lnTo>
                  <a:lnTo>
                    <a:pt x="808496" y="972634"/>
                  </a:lnTo>
                  <a:lnTo>
                    <a:pt x="794696" y="991706"/>
                  </a:lnTo>
                  <a:lnTo>
                    <a:pt x="780895" y="1010839"/>
                  </a:lnTo>
                  <a:lnTo>
                    <a:pt x="767095" y="1030020"/>
                  </a:lnTo>
                  <a:lnTo>
                    <a:pt x="753294" y="1049241"/>
                  </a:lnTo>
                  <a:lnTo>
                    <a:pt x="739494" y="1068494"/>
                  </a:lnTo>
                  <a:lnTo>
                    <a:pt x="725694" y="1087773"/>
                  </a:lnTo>
                  <a:lnTo>
                    <a:pt x="711893" y="1107072"/>
                  </a:lnTo>
                  <a:lnTo>
                    <a:pt x="698093" y="1126388"/>
                  </a:lnTo>
                  <a:lnTo>
                    <a:pt x="684292" y="1145716"/>
                  </a:lnTo>
                  <a:lnTo>
                    <a:pt x="670492" y="1165053"/>
                  </a:lnTo>
                  <a:lnTo>
                    <a:pt x="656692" y="1184398"/>
                  </a:lnTo>
                  <a:lnTo>
                    <a:pt x="642891" y="1203747"/>
                  </a:lnTo>
                  <a:lnTo>
                    <a:pt x="629091" y="1223100"/>
                  </a:lnTo>
                  <a:lnTo>
                    <a:pt x="615290" y="1242455"/>
                  </a:lnTo>
                  <a:lnTo>
                    <a:pt x="601490" y="1261812"/>
                  </a:lnTo>
                  <a:lnTo>
                    <a:pt x="587690" y="1281169"/>
                  </a:lnTo>
                  <a:lnTo>
                    <a:pt x="573889" y="1300526"/>
                  </a:lnTo>
                  <a:lnTo>
                    <a:pt x="560089" y="1319882"/>
                  </a:lnTo>
                  <a:lnTo>
                    <a:pt x="546288" y="1339238"/>
                  </a:lnTo>
                  <a:lnTo>
                    <a:pt x="532488" y="1358593"/>
                  </a:lnTo>
                  <a:lnTo>
                    <a:pt x="518688" y="1377948"/>
                  </a:lnTo>
                  <a:lnTo>
                    <a:pt x="504887" y="1397303"/>
                  </a:lnTo>
                  <a:lnTo>
                    <a:pt x="491087" y="1416657"/>
                  </a:lnTo>
                  <a:lnTo>
                    <a:pt x="477286" y="1436013"/>
                  </a:lnTo>
                  <a:lnTo>
                    <a:pt x="463486" y="1455370"/>
                  </a:lnTo>
                  <a:lnTo>
                    <a:pt x="449686" y="1474729"/>
                  </a:lnTo>
                  <a:lnTo>
                    <a:pt x="435885" y="1494090"/>
                  </a:lnTo>
                  <a:lnTo>
                    <a:pt x="422085" y="1513456"/>
                  </a:lnTo>
                  <a:lnTo>
                    <a:pt x="408284" y="1532827"/>
                  </a:lnTo>
                  <a:lnTo>
                    <a:pt x="394484" y="1552203"/>
                  </a:lnTo>
                  <a:lnTo>
                    <a:pt x="380684" y="1571587"/>
                  </a:lnTo>
                  <a:lnTo>
                    <a:pt x="366883" y="1590979"/>
                  </a:lnTo>
                  <a:lnTo>
                    <a:pt x="353083" y="1610382"/>
                  </a:lnTo>
                  <a:lnTo>
                    <a:pt x="339282" y="1629796"/>
                  </a:lnTo>
                  <a:lnTo>
                    <a:pt x="325482" y="1649223"/>
                  </a:lnTo>
                  <a:lnTo>
                    <a:pt x="311682" y="1668665"/>
                  </a:lnTo>
                  <a:lnTo>
                    <a:pt x="297881" y="1688124"/>
                  </a:lnTo>
                  <a:lnTo>
                    <a:pt x="284081" y="1707601"/>
                  </a:lnTo>
                  <a:lnTo>
                    <a:pt x="270281" y="1727098"/>
                  </a:lnTo>
                  <a:lnTo>
                    <a:pt x="256480" y="1746618"/>
                  </a:lnTo>
                  <a:lnTo>
                    <a:pt x="242680" y="1766162"/>
                  </a:lnTo>
                  <a:lnTo>
                    <a:pt x="228879" y="1785734"/>
                  </a:lnTo>
                  <a:lnTo>
                    <a:pt x="215079" y="1805334"/>
                  </a:lnTo>
                  <a:lnTo>
                    <a:pt x="201279" y="1824966"/>
                  </a:lnTo>
                  <a:lnTo>
                    <a:pt x="187478" y="1844631"/>
                  </a:lnTo>
                  <a:lnTo>
                    <a:pt x="173678" y="1864333"/>
                  </a:lnTo>
                  <a:lnTo>
                    <a:pt x="159877" y="1884074"/>
                  </a:lnTo>
                  <a:lnTo>
                    <a:pt x="146077" y="1903856"/>
                  </a:lnTo>
                  <a:lnTo>
                    <a:pt x="144368" y="1906312"/>
                  </a:lnTo>
                  <a:close/>
                </a:path>
              </a:pathLst>
            </a:custGeom>
            <a:solidFill>
              <a:srgbClr val="00AB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631055" y="4180283"/>
              <a:ext cx="1484715" cy="1906312"/>
            </a:xfrm>
            <a:custGeom>
              <a:avLst/>
              <a:pathLst>
                <a:path w="1484715" h="1906312">
                  <a:moveTo>
                    <a:pt x="0" y="1906312"/>
                  </a:moveTo>
                  <a:lnTo>
                    <a:pt x="8073" y="1897220"/>
                  </a:lnTo>
                  <a:lnTo>
                    <a:pt x="21873" y="1881629"/>
                  </a:lnTo>
                  <a:lnTo>
                    <a:pt x="35674" y="1865988"/>
                  </a:lnTo>
                  <a:lnTo>
                    <a:pt x="49474" y="1850298"/>
                  </a:lnTo>
                  <a:lnTo>
                    <a:pt x="63275" y="1834557"/>
                  </a:lnTo>
                  <a:lnTo>
                    <a:pt x="77075" y="1818769"/>
                  </a:lnTo>
                  <a:lnTo>
                    <a:pt x="90875" y="1802932"/>
                  </a:lnTo>
                  <a:lnTo>
                    <a:pt x="104676" y="1787049"/>
                  </a:lnTo>
                  <a:lnTo>
                    <a:pt x="118476" y="1771119"/>
                  </a:lnTo>
                  <a:lnTo>
                    <a:pt x="132277" y="1755144"/>
                  </a:lnTo>
                  <a:lnTo>
                    <a:pt x="146077" y="1739126"/>
                  </a:lnTo>
                  <a:lnTo>
                    <a:pt x="159877" y="1723064"/>
                  </a:lnTo>
                  <a:lnTo>
                    <a:pt x="173678" y="1706960"/>
                  </a:lnTo>
                  <a:lnTo>
                    <a:pt x="187478" y="1690816"/>
                  </a:lnTo>
                  <a:lnTo>
                    <a:pt x="201279" y="1674633"/>
                  </a:lnTo>
                  <a:lnTo>
                    <a:pt x="215079" y="1658411"/>
                  </a:lnTo>
                  <a:lnTo>
                    <a:pt x="228879" y="1642153"/>
                  </a:lnTo>
                  <a:lnTo>
                    <a:pt x="242680" y="1625859"/>
                  </a:lnTo>
                  <a:lnTo>
                    <a:pt x="256480" y="1609531"/>
                  </a:lnTo>
                  <a:lnTo>
                    <a:pt x="270281" y="1593170"/>
                  </a:lnTo>
                  <a:lnTo>
                    <a:pt x="284081" y="1576778"/>
                  </a:lnTo>
                  <a:lnTo>
                    <a:pt x="297881" y="1560356"/>
                  </a:lnTo>
                  <a:lnTo>
                    <a:pt x="311682" y="1543905"/>
                  </a:lnTo>
                  <a:lnTo>
                    <a:pt x="325482" y="1527426"/>
                  </a:lnTo>
                  <a:lnTo>
                    <a:pt x="339282" y="1510921"/>
                  </a:lnTo>
                  <a:lnTo>
                    <a:pt x="353083" y="1494391"/>
                  </a:lnTo>
                  <a:lnTo>
                    <a:pt x="366883" y="1477838"/>
                  </a:lnTo>
                  <a:lnTo>
                    <a:pt x="380684" y="1461261"/>
                  </a:lnTo>
                  <a:lnTo>
                    <a:pt x="394484" y="1444664"/>
                  </a:lnTo>
                  <a:lnTo>
                    <a:pt x="408284" y="1428046"/>
                  </a:lnTo>
                  <a:lnTo>
                    <a:pt x="422085" y="1411409"/>
                  </a:lnTo>
                  <a:lnTo>
                    <a:pt x="435885" y="1394753"/>
                  </a:lnTo>
                  <a:lnTo>
                    <a:pt x="449686" y="1378081"/>
                  </a:lnTo>
                  <a:lnTo>
                    <a:pt x="463486" y="1361392"/>
                  </a:lnTo>
                  <a:lnTo>
                    <a:pt x="477286" y="1344687"/>
                  </a:lnTo>
                  <a:lnTo>
                    <a:pt x="491087" y="1327967"/>
                  </a:lnTo>
                  <a:lnTo>
                    <a:pt x="504887" y="1311233"/>
                  </a:lnTo>
                  <a:lnTo>
                    <a:pt x="518688" y="1294486"/>
                  </a:lnTo>
                  <a:lnTo>
                    <a:pt x="532488" y="1277726"/>
                  </a:lnTo>
                  <a:lnTo>
                    <a:pt x="546288" y="1260952"/>
                  </a:lnTo>
                  <a:lnTo>
                    <a:pt x="560089" y="1244167"/>
                  </a:lnTo>
                  <a:lnTo>
                    <a:pt x="573889" y="1227369"/>
                  </a:lnTo>
                  <a:lnTo>
                    <a:pt x="587690" y="1210559"/>
                  </a:lnTo>
                  <a:lnTo>
                    <a:pt x="601490" y="1193736"/>
                  </a:lnTo>
                  <a:lnTo>
                    <a:pt x="615290" y="1176901"/>
                  </a:lnTo>
                  <a:lnTo>
                    <a:pt x="629091" y="1160053"/>
                  </a:lnTo>
                  <a:lnTo>
                    <a:pt x="642891" y="1143191"/>
                  </a:lnTo>
                  <a:lnTo>
                    <a:pt x="656692" y="1126314"/>
                  </a:lnTo>
                  <a:lnTo>
                    <a:pt x="670492" y="1109421"/>
                  </a:lnTo>
                  <a:lnTo>
                    <a:pt x="684292" y="1092510"/>
                  </a:lnTo>
                  <a:lnTo>
                    <a:pt x="698093" y="1075579"/>
                  </a:lnTo>
                  <a:lnTo>
                    <a:pt x="711893" y="1058626"/>
                  </a:lnTo>
                  <a:lnTo>
                    <a:pt x="725694" y="1041647"/>
                  </a:lnTo>
                  <a:lnTo>
                    <a:pt x="739494" y="1024639"/>
                  </a:lnTo>
                  <a:lnTo>
                    <a:pt x="753294" y="1007596"/>
                  </a:lnTo>
                  <a:lnTo>
                    <a:pt x="767095" y="990512"/>
                  </a:lnTo>
                  <a:lnTo>
                    <a:pt x="780895" y="973380"/>
                  </a:lnTo>
                  <a:lnTo>
                    <a:pt x="794696" y="956192"/>
                  </a:lnTo>
                  <a:lnTo>
                    <a:pt x="808496" y="938937"/>
                  </a:lnTo>
                  <a:lnTo>
                    <a:pt x="822296" y="921602"/>
                  </a:lnTo>
                  <a:lnTo>
                    <a:pt x="836097" y="904175"/>
                  </a:lnTo>
                  <a:lnTo>
                    <a:pt x="849897" y="886639"/>
                  </a:lnTo>
                  <a:lnTo>
                    <a:pt x="863697" y="868979"/>
                  </a:lnTo>
                  <a:lnTo>
                    <a:pt x="877498" y="851180"/>
                  </a:lnTo>
                  <a:lnTo>
                    <a:pt x="891298" y="833228"/>
                  </a:lnTo>
                  <a:lnTo>
                    <a:pt x="905099" y="815115"/>
                  </a:lnTo>
                  <a:lnTo>
                    <a:pt x="918899" y="796836"/>
                  </a:lnTo>
                  <a:lnTo>
                    <a:pt x="932699" y="778393"/>
                  </a:lnTo>
                  <a:lnTo>
                    <a:pt x="946500" y="759795"/>
                  </a:lnTo>
                  <a:lnTo>
                    <a:pt x="960300" y="741052"/>
                  </a:lnTo>
                  <a:lnTo>
                    <a:pt x="974101" y="722179"/>
                  </a:lnTo>
                  <a:lnTo>
                    <a:pt x="987901" y="703192"/>
                  </a:lnTo>
                  <a:lnTo>
                    <a:pt x="1001701" y="684107"/>
                  </a:lnTo>
                  <a:lnTo>
                    <a:pt x="1015502" y="664936"/>
                  </a:lnTo>
                  <a:lnTo>
                    <a:pt x="1029302" y="645694"/>
                  </a:lnTo>
                  <a:lnTo>
                    <a:pt x="1043103" y="626390"/>
                  </a:lnTo>
                  <a:lnTo>
                    <a:pt x="1056903" y="607035"/>
                  </a:lnTo>
                  <a:lnTo>
                    <a:pt x="1070703" y="587636"/>
                  </a:lnTo>
                  <a:lnTo>
                    <a:pt x="1084504" y="568201"/>
                  </a:lnTo>
                  <a:lnTo>
                    <a:pt x="1098304" y="548734"/>
                  </a:lnTo>
                  <a:lnTo>
                    <a:pt x="1112105" y="529242"/>
                  </a:lnTo>
                  <a:lnTo>
                    <a:pt x="1125905" y="509729"/>
                  </a:lnTo>
                  <a:lnTo>
                    <a:pt x="1139705" y="490197"/>
                  </a:lnTo>
                  <a:lnTo>
                    <a:pt x="1153506" y="470651"/>
                  </a:lnTo>
                  <a:lnTo>
                    <a:pt x="1167306" y="451091"/>
                  </a:lnTo>
                  <a:lnTo>
                    <a:pt x="1181107" y="431520"/>
                  </a:lnTo>
                  <a:lnTo>
                    <a:pt x="1194907" y="411940"/>
                  </a:lnTo>
                  <a:lnTo>
                    <a:pt x="1208707" y="392351"/>
                  </a:lnTo>
                  <a:lnTo>
                    <a:pt x="1222508" y="372756"/>
                  </a:lnTo>
                  <a:lnTo>
                    <a:pt x="1236308" y="353155"/>
                  </a:lnTo>
                  <a:lnTo>
                    <a:pt x="1250109" y="333549"/>
                  </a:lnTo>
                  <a:lnTo>
                    <a:pt x="1263909" y="313939"/>
                  </a:lnTo>
                  <a:lnTo>
                    <a:pt x="1277709" y="294325"/>
                  </a:lnTo>
                  <a:lnTo>
                    <a:pt x="1291510" y="274708"/>
                  </a:lnTo>
                  <a:lnTo>
                    <a:pt x="1305310" y="255089"/>
                  </a:lnTo>
                  <a:lnTo>
                    <a:pt x="1319110" y="235469"/>
                  </a:lnTo>
                  <a:lnTo>
                    <a:pt x="1332911" y="215846"/>
                  </a:lnTo>
                  <a:lnTo>
                    <a:pt x="1346711" y="196223"/>
                  </a:lnTo>
                  <a:lnTo>
                    <a:pt x="1360512" y="176599"/>
                  </a:lnTo>
                  <a:lnTo>
                    <a:pt x="1374312" y="156975"/>
                  </a:lnTo>
                  <a:lnTo>
                    <a:pt x="1388112" y="137351"/>
                  </a:lnTo>
                  <a:lnTo>
                    <a:pt x="1401913" y="117727"/>
                  </a:lnTo>
                  <a:lnTo>
                    <a:pt x="1415713" y="98103"/>
                  </a:lnTo>
                  <a:lnTo>
                    <a:pt x="1429514" y="78480"/>
                  </a:lnTo>
                  <a:lnTo>
                    <a:pt x="1443314" y="58858"/>
                  </a:lnTo>
                  <a:lnTo>
                    <a:pt x="1457114" y="39237"/>
                  </a:lnTo>
                  <a:lnTo>
                    <a:pt x="1470915" y="19618"/>
                  </a:lnTo>
                  <a:lnTo>
                    <a:pt x="1484715" y="0"/>
                  </a:lnTo>
                  <a:lnTo>
                    <a:pt x="14847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775423" y="4311480"/>
              <a:ext cx="1340347" cy="1775114"/>
            </a:xfrm>
            <a:custGeom>
              <a:avLst/>
              <a:pathLst>
                <a:path w="1340347" h="1775114">
                  <a:moveTo>
                    <a:pt x="1340347" y="0"/>
                  </a:moveTo>
                  <a:lnTo>
                    <a:pt x="1340347" y="0"/>
                  </a:lnTo>
                  <a:lnTo>
                    <a:pt x="1326547" y="16616"/>
                  </a:lnTo>
                  <a:lnTo>
                    <a:pt x="1312746" y="33237"/>
                  </a:lnTo>
                  <a:lnTo>
                    <a:pt x="1298946" y="49864"/>
                  </a:lnTo>
                  <a:lnTo>
                    <a:pt x="1285145" y="66495"/>
                  </a:lnTo>
                  <a:lnTo>
                    <a:pt x="1271345" y="83132"/>
                  </a:lnTo>
                  <a:lnTo>
                    <a:pt x="1257545" y="99774"/>
                  </a:lnTo>
                  <a:lnTo>
                    <a:pt x="1243744" y="116421"/>
                  </a:lnTo>
                  <a:lnTo>
                    <a:pt x="1229944" y="133073"/>
                  </a:lnTo>
                  <a:lnTo>
                    <a:pt x="1216143" y="149731"/>
                  </a:lnTo>
                  <a:lnTo>
                    <a:pt x="1202343" y="166395"/>
                  </a:lnTo>
                  <a:lnTo>
                    <a:pt x="1188543" y="183065"/>
                  </a:lnTo>
                  <a:lnTo>
                    <a:pt x="1174742" y="199742"/>
                  </a:lnTo>
                  <a:lnTo>
                    <a:pt x="1160942" y="216424"/>
                  </a:lnTo>
                  <a:lnTo>
                    <a:pt x="1147142" y="233114"/>
                  </a:lnTo>
                  <a:lnTo>
                    <a:pt x="1133341" y="249811"/>
                  </a:lnTo>
                  <a:lnTo>
                    <a:pt x="1119541" y="266515"/>
                  </a:lnTo>
                  <a:lnTo>
                    <a:pt x="1105740" y="283228"/>
                  </a:lnTo>
                  <a:lnTo>
                    <a:pt x="1091940" y="299950"/>
                  </a:lnTo>
                  <a:lnTo>
                    <a:pt x="1078140" y="316681"/>
                  </a:lnTo>
                  <a:lnTo>
                    <a:pt x="1064339" y="333423"/>
                  </a:lnTo>
                  <a:lnTo>
                    <a:pt x="1050539" y="350176"/>
                  </a:lnTo>
                  <a:lnTo>
                    <a:pt x="1036738" y="366941"/>
                  </a:lnTo>
                  <a:lnTo>
                    <a:pt x="1022938" y="383720"/>
                  </a:lnTo>
                  <a:lnTo>
                    <a:pt x="1009138" y="400515"/>
                  </a:lnTo>
                  <a:lnTo>
                    <a:pt x="995337" y="417326"/>
                  </a:lnTo>
                  <a:lnTo>
                    <a:pt x="981537" y="434157"/>
                  </a:lnTo>
                  <a:lnTo>
                    <a:pt x="967736" y="451010"/>
                  </a:lnTo>
                  <a:lnTo>
                    <a:pt x="953936" y="467889"/>
                  </a:lnTo>
                  <a:lnTo>
                    <a:pt x="940136" y="484796"/>
                  </a:lnTo>
                  <a:lnTo>
                    <a:pt x="926335" y="501736"/>
                  </a:lnTo>
                  <a:lnTo>
                    <a:pt x="912535" y="518716"/>
                  </a:lnTo>
                  <a:lnTo>
                    <a:pt x="898734" y="535740"/>
                  </a:lnTo>
                  <a:lnTo>
                    <a:pt x="884934" y="552817"/>
                  </a:lnTo>
                  <a:lnTo>
                    <a:pt x="871134" y="569956"/>
                  </a:lnTo>
                  <a:lnTo>
                    <a:pt x="857333" y="587168"/>
                  </a:lnTo>
                  <a:lnTo>
                    <a:pt x="843533" y="604464"/>
                  </a:lnTo>
                  <a:lnTo>
                    <a:pt x="829732" y="621858"/>
                  </a:lnTo>
                  <a:lnTo>
                    <a:pt x="815932" y="639365"/>
                  </a:lnTo>
                  <a:lnTo>
                    <a:pt x="802132" y="657000"/>
                  </a:lnTo>
                  <a:lnTo>
                    <a:pt x="788331" y="674777"/>
                  </a:lnTo>
                  <a:lnTo>
                    <a:pt x="774531" y="692707"/>
                  </a:lnTo>
                  <a:lnTo>
                    <a:pt x="760730" y="710798"/>
                  </a:lnTo>
                  <a:lnTo>
                    <a:pt x="746930" y="729050"/>
                  </a:lnTo>
                  <a:lnTo>
                    <a:pt x="733130" y="747461"/>
                  </a:lnTo>
                  <a:lnTo>
                    <a:pt x="719329" y="766019"/>
                  </a:lnTo>
                  <a:lnTo>
                    <a:pt x="705529" y="784711"/>
                  </a:lnTo>
                  <a:lnTo>
                    <a:pt x="691729" y="803523"/>
                  </a:lnTo>
                  <a:lnTo>
                    <a:pt x="677928" y="822436"/>
                  </a:lnTo>
                  <a:lnTo>
                    <a:pt x="664128" y="841436"/>
                  </a:lnTo>
                  <a:lnTo>
                    <a:pt x="650327" y="860509"/>
                  </a:lnTo>
                  <a:lnTo>
                    <a:pt x="636527" y="879641"/>
                  </a:lnTo>
                  <a:lnTo>
                    <a:pt x="622727" y="898823"/>
                  </a:lnTo>
                  <a:lnTo>
                    <a:pt x="608926" y="918044"/>
                  </a:lnTo>
                  <a:lnTo>
                    <a:pt x="595126" y="937297"/>
                  </a:lnTo>
                  <a:lnTo>
                    <a:pt x="581325" y="956576"/>
                  </a:lnTo>
                  <a:lnTo>
                    <a:pt x="567525" y="975875"/>
                  </a:lnTo>
                  <a:lnTo>
                    <a:pt x="553725" y="995190"/>
                  </a:lnTo>
                  <a:lnTo>
                    <a:pt x="539924" y="1014518"/>
                  </a:lnTo>
                  <a:lnTo>
                    <a:pt x="526124" y="1033856"/>
                  </a:lnTo>
                  <a:lnTo>
                    <a:pt x="512323" y="1053200"/>
                  </a:lnTo>
                  <a:lnTo>
                    <a:pt x="498523" y="1072550"/>
                  </a:lnTo>
                  <a:lnTo>
                    <a:pt x="484723" y="1091903"/>
                  </a:lnTo>
                  <a:lnTo>
                    <a:pt x="470922" y="1111258"/>
                  </a:lnTo>
                  <a:lnTo>
                    <a:pt x="457122" y="1130615"/>
                  </a:lnTo>
                  <a:lnTo>
                    <a:pt x="443321" y="1149971"/>
                  </a:lnTo>
                  <a:lnTo>
                    <a:pt x="429521" y="1169328"/>
                  </a:lnTo>
                  <a:lnTo>
                    <a:pt x="415721" y="1188685"/>
                  </a:lnTo>
                  <a:lnTo>
                    <a:pt x="401920" y="1208041"/>
                  </a:lnTo>
                  <a:lnTo>
                    <a:pt x="388120" y="1227396"/>
                  </a:lnTo>
                  <a:lnTo>
                    <a:pt x="374319" y="1246751"/>
                  </a:lnTo>
                  <a:lnTo>
                    <a:pt x="360519" y="1266105"/>
                  </a:lnTo>
                  <a:lnTo>
                    <a:pt x="346719" y="1285460"/>
                  </a:lnTo>
                  <a:lnTo>
                    <a:pt x="332918" y="1304816"/>
                  </a:lnTo>
                  <a:lnTo>
                    <a:pt x="319118" y="1324172"/>
                  </a:lnTo>
                  <a:lnTo>
                    <a:pt x="305317" y="1343531"/>
                  </a:lnTo>
                  <a:lnTo>
                    <a:pt x="291517" y="1362893"/>
                  </a:lnTo>
                  <a:lnTo>
                    <a:pt x="277717" y="1382259"/>
                  </a:lnTo>
                  <a:lnTo>
                    <a:pt x="263916" y="1401629"/>
                  </a:lnTo>
                  <a:lnTo>
                    <a:pt x="250116" y="1421006"/>
                  </a:lnTo>
                  <a:lnTo>
                    <a:pt x="236315" y="1440390"/>
                  </a:lnTo>
                  <a:lnTo>
                    <a:pt x="222515" y="1459782"/>
                  </a:lnTo>
                  <a:lnTo>
                    <a:pt x="208715" y="1479185"/>
                  </a:lnTo>
                  <a:lnTo>
                    <a:pt x="194914" y="1498599"/>
                  </a:lnTo>
                  <a:lnTo>
                    <a:pt x="181114" y="1518026"/>
                  </a:lnTo>
                  <a:lnTo>
                    <a:pt x="167314" y="1537468"/>
                  </a:lnTo>
                  <a:lnTo>
                    <a:pt x="153513" y="1556926"/>
                  </a:lnTo>
                  <a:lnTo>
                    <a:pt x="139713" y="1576403"/>
                  </a:lnTo>
                  <a:lnTo>
                    <a:pt x="125912" y="1595901"/>
                  </a:lnTo>
                  <a:lnTo>
                    <a:pt x="112112" y="1615421"/>
                  </a:lnTo>
                  <a:lnTo>
                    <a:pt x="98312" y="1634965"/>
                  </a:lnTo>
                  <a:lnTo>
                    <a:pt x="84511" y="1654536"/>
                  </a:lnTo>
                  <a:lnTo>
                    <a:pt x="70711" y="1674137"/>
                  </a:lnTo>
                  <a:lnTo>
                    <a:pt x="56910" y="1693768"/>
                  </a:lnTo>
                  <a:lnTo>
                    <a:pt x="43110" y="1713434"/>
                  </a:lnTo>
                  <a:lnTo>
                    <a:pt x="29310" y="1733136"/>
                  </a:lnTo>
                  <a:lnTo>
                    <a:pt x="15509" y="1752876"/>
                  </a:lnTo>
                  <a:lnTo>
                    <a:pt x="1709" y="1772659"/>
                  </a:lnTo>
                  <a:lnTo>
                    <a:pt x="0" y="17751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480559" y="4473592"/>
              <a:ext cx="1635211" cy="1613002"/>
            </a:xfrm>
            <a:custGeom>
              <a:avLst/>
              <a:pathLst>
                <a:path w="1635211" h="1613002">
                  <a:moveTo>
                    <a:pt x="0" y="1613002"/>
                  </a:moveTo>
                  <a:lnTo>
                    <a:pt x="6765" y="1607815"/>
                  </a:lnTo>
                  <a:lnTo>
                    <a:pt x="20565" y="1597159"/>
                  </a:lnTo>
                  <a:lnTo>
                    <a:pt x="34365" y="1586427"/>
                  </a:lnTo>
                  <a:lnTo>
                    <a:pt x="48166" y="1575618"/>
                  </a:lnTo>
                  <a:lnTo>
                    <a:pt x="61966" y="1564733"/>
                  </a:lnTo>
                  <a:lnTo>
                    <a:pt x="75766" y="1553770"/>
                  </a:lnTo>
                  <a:lnTo>
                    <a:pt x="89567" y="1542730"/>
                  </a:lnTo>
                  <a:lnTo>
                    <a:pt x="103367" y="1531612"/>
                  </a:lnTo>
                  <a:lnTo>
                    <a:pt x="117168" y="1520417"/>
                  </a:lnTo>
                  <a:lnTo>
                    <a:pt x="130968" y="1509145"/>
                  </a:lnTo>
                  <a:lnTo>
                    <a:pt x="144768" y="1497795"/>
                  </a:lnTo>
                  <a:lnTo>
                    <a:pt x="158569" y="1486370"/>
                  </a:lnTo>
                  <a:lnTo>
                    <a:pt x="172369" y="1474870"/>
                  </a:lnTo>
                  <a:lnTo>
                    <a:pt x="186170" y="1463298"/>
                  </a:lnTo>
                  <a:lnTo>
                    <a:pt x="199970" y="1451653"/>
                  </a:lnTo>
                  <a:lnTo>
                    <a:pt x="213770" y="1439939"/>
                  </a:lnTo>
                  <a:lnTo>
                    <a:pt x="227571" y="1428156"/>
                  </a:lnTo>
                  <a:lnTo>
                    <a:pt x="241371" y="1416306"/>
                  </a:lnTo>
                  <a:lnTo>
                    <a:pt x="255172" y="1404392"/>
                  </a:lnTo>
                  <a:lnTo>
                    <a:pt x="268972" y="1392414"/>
                  </a:lnTo>
                  <a:lnTo>
                    <a:pt x="282772" y="1380374"/>
                  </a:lnTo>
                  <a:lnTo>
                    <a:pt x="296573" y="1368274"/>
                  </a:lnTo>
                  <a:lnTo>
                    <a:pt x="310373" y="1356117"/>
                  </a:lnTo>
                  <a:lnTo>
                    <a:pt x="324174" y="1343903"/>
                  </a:lnTo>
                  <a:lnTo>
                    <a:pt x="337974" y="1331635"/>
                  </a:lnTo>
                  <a:lnTo>
                    <a:pt x="351774" y="1319315"/>
                  </a:lnTo>
                  <a:lnTo>
                    <a:pt x="365575" y="1306944"/>
                  </a:lnTo>
                  <a:lnTo>
                    <a:pt x="379375" y="1294525"/>
                  </a:lnTo>
                  <a:lnTo>
                    <a:pt x="393176" y="1282059"/>
                  </a:lnTo>
                  <a:lnTo>
                    <a:pt x="406976" y="1269548"/>
                  </a:lnTo>
                  <a:lnTo>
                    <a:pt x="420776" y="1256995"/>
                  </a:lnTo>
                  <a:lnTo>
                    <a:pt x="434577" y="1244401"/>
                  </a:lnTo>
                  <a:lnTo>
                    <a:pt x="448377" y="1231768"/>
                  </a:lnTo>
                  <a:lnTo>
                    <a:pt x="462178" y="1219098"/>
                  </a:lnTo>
                  <a:lnTo>
                    <a:pt x="475978" y="1206392"/>
                  </a:lnTo>
                  <a:lnTo>
                    <a:pt x="489778" y="1193654"/>
                  </a:lnTo>
                  <a:lnTo>
                    <a:pt x="503579" y="1180883"/>
                  </a:lnTo>
                  <a:lnTo>
                    <a:pt x="517379" y="1168083"/>
                  </a:lnTo>
                  <a:lnTo>
                    <a:pt x="531180" y="1155255"/>
                  </a:lnTo>
                  <a:lnTo>
                    <a:pt x="544980" y="1142399"/>
                  </a:lnTo>
                  <a:lnTo>
                    <a:pt x="558780" y="1129519"/>
                  </a:lnTo>
                  <a:lnTo>
                    <a:pt x="572581" y="1116615"/>
                  </a:lnTo>
                  <a:lnTo>
                    <a:pt x="586381" y="1103689"/>
                  </a:lnTo>
                  <a:lnTo>
                    <a:pt x="600181" y="1090742"/>
                  </a:lnTo>
                  <a:lnTo>
                    <a:pt x="613982" y="1077776"/>
                  </a:lnTo>
                  <a:lnTo>
                    <a:pt x="627782" y="1064791"/>
                  </a:lnTo>
                  <a:lnTo>
                    <a:pt x="641583" y="1051788"/>
                  </a:lnTo>
                  <a:lnTo>
                    <a:pt x="655383" y="1038769"/>
                  </a:lnTo>
                  <a:lnTo>
                    <a:pt x="669183" y="1025735"/>
                  </a:lnTo>
                  <a:lnTo>
                    <a:pt x="682984" y="1012686"/>
                  </a:lnTo>
                  <a:lnTo>
                    <a:pt x="696784" y="999622"/>
                  </a:lnTo>
                  <a:lnTo>
                    <a:pt x="710585" y="986545"/>
                  </a:lnTo>
                  <a:lnTo>
                    <a:pt x="724385" y="973454"/>
                  </a:lnTo>
                  <a:lnTo>
                    <a:pt x="738185" y="960349"/>
                  </a:lnTo>
                  <a:lnTo>
                    <a:pt x="751986" y="947232"/>
                  </a:lnTo>
                  <a:lnTo>
                    <a:pt x="765786" y="934100"/>
                  </a:lnTo>
                  <a:lnTo>
                    <a:pt x="779587" y="920954"/>
                  </a:lnTo>
                  <a:lnTo>
                    <a:pt x="793387" y="907792"/>
                  </a:lnTo>
                  <a:lnTo>
                    <a:pt x="807187" y="894614"/>
                  </a:lnTo>
                  <a:lnTo>
                    <a:pt x="820988" y="881417"/>
                  </a:lnTo>
                  <a:lnTo>
                    <a:pt x="834788" y="868201"/>
                  </a:lnTo>
                  <a:lnTo>
                    <a:pt x="848589" y="854960"/>
                  </a:lnTo>
                  <a:lnTo>
                    <a:pt x="862389" y="841694"/>
                  </a:lnTo>
                  <a:lnTo>
                    <a:pt x="876189" y="828396"/>
                  </a:lnTo>
                  <a:lnTo>
                    <a:pt x="889990" y="815062"/>
                  </a:lnTo>
                  <a:lnTo>
                    <a:pt x="903790" y="801686"/>
                  </a:lnTo>
                  <a:lnTo>
                    <a:pt x="917591" y="788260"/>
                  </a:lnTo>
                  <a:lnTo>
                    <a:pt x="931391" y="774774"/>
                  </a:lnTo>
                  <a:lnTo>
                    <a:pt x="945191" y="761218"/>
                  </a:lnTo>
                  <a:lnTo>
                    <a:pt x="958992" y="747581"/>
                  </a:lnTo>
                  <a:lnTo>
                    <a:pt x="972792" y="733848"/>
                  </a:lnTo>
                  <a:lnTo>
                    <a:pt x="986593" y="720007"/>
                  </a:lnTo>
                  <a:lnTo>
                    <a:pt x="1000393" y="706044"/>
                  </a:lnTo>
                  <a:lnTo>
                    <a:pt x="1014193" y="691948"/>
                  </a:lnTo>
                  <a:lnTo>
                    <a:pt x="1027994" y="677712"/>
                  </a:lnTo>
                  <a:lnTo>
                    <a:pt x="1041794" y="663331"/>
                  </a:lnTo>
                  <a:lnTo>
                    <a:pt x="1055594" y="648809"/>
                  </a:lnTo>
                  <a:lnTo>
                    <a:pt x="1069395" y="634150"/>
                  </a:lnTo>
                  <a:lnTo>
                    <a:pt x="1083195" y="619365"/>
                  </a:lnTo>
                  <a:lnTo>
                    <a:pt x="1096996" y="604466"/>
                  </a:lnTo>
                  <a:lnTo>
                    <a:pt x="1110796" y="589465"/>
                  </a:lnTo>
                  <a:lnTo>
                    <a:pt x="1124596" y="574376"/>
                  </a:lnTo>
                  <a:lnTo>
                    <a:pt x="1138397" y="559211"/>
                  </a:lnTo>
                  <a:lnTo>
                    <a:pt x="1152197" y="543980"/>
                  </a:lnTo>
                  <a:lnTo>
                    <a:pt x="1165998" y="528694"/>
                  </a:lnTo>
                  <a:lnTo>
                    <a:pt x="1179798" y="513359"/>
                  </a:lnTo>
                  <a:lnTo>
                    <a:pt x="1193598" y="497984"/>
                  </a:lnTo>
                  <a:lnTo>
                    <a:pt x="1207399" y="482575"/>
                  </a:lnTo>
                  <a:lnTo>
                    <a:pt x="1221199" y="467136"/>
                  </a:lnTo>
                  <a:lnTo>
                    <a:pt x="1235000" y="451673"/>
                  </a:lnTo>
                  <a:lnTo>
                    <a:pt x="1248800" y="436188"/>
                  </a:lnTo>
                  <a:lnTo>
                    <a:pt x="1262600" y="420686"/>
                  </a:lnTo>
                  <a:lnTo>
                    <a:pt x="1276401" y="405169"/>
                  </a:lnTo>
                  <a:lnTo>
                    <a:pt x="1290201" y="389639"/>
                  </a:lnTo>
                  <a:lnTo>
                    <a:pt x="1304002" y="374098"/>
                  </a:lnTo>
                  <a:lnTo>
                    <a:pt x="1317802" y="358549"/>
                  </a:lnTo>
                  <a:lnTo>
                    <a:pt x="1331602" y="342992"/>
                  </a:lnTo>
                  <a:lnTo>
                    <a:pt x="1345403" y="327427"/>
                  </a:lnTo>
                  <a:lnTo>
                    <a:pt x="1359203" y="311857"/>
                  </a:lnTo>
                  <a:lnTo>
                    <a:pt x="1373004" y="296282"/>
                  </a:lnTo>
                  <a:lnTo>
                    <a:pt x="1386804" y="280703"/>
                  </a:lnTo>
                  <a:lnTo>
                    <a:pt x="1400604" y="265120"/>
                  </a:lnTo>
                  <a:lnTo>
                    <a:pt x="1414405" y="249534"/>
                  </a:lnTo>
                  <a:lnTo>
                    <a:pt x="1428205" y="233945"/>
                  </a:lnTo>
                  <a:lnTo>
                    <a:pt x="1442006" y="218353"/>
                  </a:lnTo>
                  <a:lnTo>
                    <a:pt x="1455806" y="202760"/>
                  </a:lnTo>
                  <a:lnTo>
                    <a:pt x="1469606" y="187166"/>
                  </a:lnTo>
                  <a:lnTo>
                    <a:pt x="1483407" y="171570"/>
                  </a:lnTo>
                  <a:lnTo>
                    <a:pt x="1497207" y="155973"/>
                  </a:lnTo>
                  <a:lnTo>
                    <a:pt x="1511007" y="140376"/>
                  </a:lnTo>
                  <a:lnTo>
                    <a:pt x="1524808" y="124778"/>
                  </a:lnTo>
                  <a:lnTo>
                    <a:pt x="1538608" y="109180"/>
                  </a:lnTo>
                  <a:lnTo>
                    <a:pt x="1552409" y="93581"/>
                  </a:lnTo>
                  <a:lnTo>
                    <a:pt x="1566209" y="77983"/>
                  </a:lnTo>
                  <a:lnTo>
                    <a:pt x="1580009" y="62385"/>
                  </a:lnTo>
                  <a:lnTo>
                    <a:pt x="1593810" y="46788"/>
                  </a:lnTo>
                  <a:lnTo>
                    <a:pt x="1607610" y="31191"/>
                  </a:lnTo>
                  <a:lnTo>
                    <a:pt x="1621411" y="15595"/>
                  </a:lnTo>
                  <a:lnTo>
                    <a:pt x="1635211" y="0"/>
                  </a:lnTo>
                  <a:lnTo>
                    <a:pt x="1635211" y="123817"/>
                  </a:lnTo>
                  <a:lnTo>
                    <a:pt x="1621411" y="136697"/>
                  </a:lnTo>
                  <a:lnTo>
                    <a:pt x="1607610" y="149580"/>
                  </a:lnTo>
                  <a:lnTo>
                    <a:pt x="1593810" y="162466"/>
                  </a:lnTo>
                  <a:lnTo>
                    <a:pt x="1580009" y="175356"/>
                  </a:lnTo>
                  <a:lnTo>
                    <a:pt x="1566209" y="188250"/>
                  </a:lnTo>
                  <a:lnTo>
                    <a:pt x="1552409" y="201148"/>
                  </a:lnTo>
                  <a:lnTo>
                    <a:pt x="1538608" y="214050"/>
                  </a:lnTo>
                  <a:lnTo>
                    <a:pt x="1524808" y="226955"/>
                  </a:lnTo>
                  <a:lnTo>
                    <a:pt x="1511007" y="239865"/>
                  </a:lnTo>
                  <a:lnTo>
                    <a:pt x="1497207" y="252779"/>
                  </a:lnTo>
                  <a:lnTo>
                    <a:pt x="1483407" y="265698"/>
                  </a:lnTo>
                  <a:lnTo>
                    <a:pt x="1469606" y="278621"/>
                  </a:lnTo>
                  <a:lnTo>
                    <a:pt x="1455806" y="291549"/>
                  </a:lnTo>
                  <a:lnTo>
                    <a:pt x="1442006" y="304482"/>
                  </a:lnTo>
                  <a:lnTo>
                    <a:pt x="1428205" y="317421"/>
                  </a:lnTo>
                  <a:lnTo>
                    <a:pt x="1414405" y="330366"/>
                  </a:lnTo>
                  <a:lnTo>
                    <a:pt x="1400604" y="343316"/>
                  </a:lnTo>
                  <a:lnTo>
                    <a:pt x="1386804" y="356274"/>
                  </a:lnTo>
                  <a:lnTo>
                    <a:pt x="1373004" y="369238"/>
                  </a:lnTo>
                  <a:lnTo>
                    <a:pt x="1359203" y="382210"/>
                  </a:lnTo>
                  <a:lnTo>
                    <a:pt x="1345403" y="395191"/>
                  </a:lnTo>
                  <a:lnTo>
                    <a:pt x="1331602" y="408181"/>
                  </a:lnTo>
                  <a:lnTo>
                    <a:pt x="1317802" y="421181"/>
                  </a:lnTo>
                  <a:lnTo>
                    <a:pt x="1304002" y="434192"/>
                  </a:lnTo>
                  <a:lnTo>
                    <a:pt x="1290201" y="447215"/>
                  </a:lnTo>
                  <a:lnTo>
                    <a:pt x="1276401" y="460252"/>
                  </a:lnTo>
                  <a:lnTo>
                    <a:pt x="1262600" y="473305"/>
                  </a:lnTo>
                  <a:lnTo>
                    <a:pt x="1248800" y="486376"/>
                  </a:lnTo>
                  <a:lnTo>
                    <a:pt x="1235000" y="499466"/>
                  </a:lnTo>
                  <a:lnTo>
                    <a:pt x="1221199" y="512581"/>
                  </a:lnTo>
                  <a:lnTo>
                    <a:pt x="1207399" y="525721"/>
                  </a:lnTo>
                  <a:lnTo>
                    <a:pt x="1193598" y="538893"/>
                  </a:lnTo>
                  <a:lnTo>
                    <a:pt x="1179798" y="552100"/>
                  </a:lnTo>
                  <a:lnTo>
                    <a:pt x="1165998" y="565348"/>
                  </a:lnTo>
                  <a:lnTo>
                    <a:pt x="1152197" y="578645"/>
                  </a:lnTo>
                  <a:lnTo>
                    <a:pt x="1138397" y="591997"/>
                  </a:lnTo>
                  <a:lnTo>
                    <a:pt x="1124596" y="605414"/>
                  </a:lnTo>
                  <a:lnTo>
                    <a:pt x="1110796" y="618908"/>
                  </a:lnTo>
                  <a:lnTo>
                    <a:pt x="1096996" y="632488"/>
                  </a:lnTo>
                  <a:lnTo>
                    <a:pt x="1083195" y="646169"/>
                  </a:lnTo>
                  <a:lnTo>
                    <a:pt x="1069395" y="659962"/>
                  </a:lnTo>
                  <a:lnTo>
                    <a:pt x="1055594" y="673880"/>
                  </a:lnTo>
                  <a:lnTo>
                    <a:pt x="1041794" y="687932"/>
                  </a:lnTo>
                  <a:lnTo>
                    <a:pt x="1027994" y="702123"/>
                  </a:lnTo>
                  <a:lnTo>
                    <a:pt x="1014193" y="716455"/>
                  </a:lnTo>
                  <a:lnTo>
                    <a:pt x="1000393" y="730925"/>
                  </a:lnTo>
                  <a:lnTo>
                    <a:pt x="986593" y="745524"/>
                  </a:lnTo>
                  <a:lnTo>
                    <a:pt x="972792" y="760241"/>
                  </a:lnTo>
                  <a:lnTo>
                    <a:pt x="958992" y="775063"/>
                  </a:lnTo>
                  <a:lnTo>
                    <a:pt x="945191" y="789975"/>
                  </a:lnTo>
                  <a:lnTo>
                    <a:pt x="931391" y="804965"/>
                  </a:lnTo>
                  <a:lnTo>
                    <a:pt x="917591" y="820020"/>
                  </a:lnTo>
                  <a:lnTo>
                    <a:pt x="903790" y="835129"/>
                  </a:lnTo>
                  <a:lnTo>
                    <a:pt x="889990" y="850282"/>
                  </a:lnTo>
                  <a:lnTo>
                    <a:pt x="876189" y="865473"/>
                  </a:lnTo>
                  <a:lnTo>
                    <a:pt x="862389" y="880693"/>
                  </a:lnTo>
                  <a:lnTo>
                    <a:pt x="848589" y="895939"/>
                  </a:lnTo>
                  <a:lnTo>
                    <a:pt x="834788" y="911204"/>
                  </a:lnTo>
                  <a:lnTo>
                    <a:pt x="820988" y="926486"/>
                  </a:lnTo>
                  <a:lnTo>
                    <a:pt x="807187" y="941782"/>
                  </a:lnTo>
                  <a:lnTo>
                    <a:pt x="793387" y="957089"/>
                  </a:lnTo>
                  <a:lnTo>
                    <a:pt x="779587" y="972405"/>
                  </a:lnTo>
                  <a:lnTo>
                    <a:pt x="765786" y="987729"/>
                  </a:lnTo>
                  <a:lnTo>
                    <a:pt x="751986" y="1003060"/>
                  </a:lnTo>
                  <a:lnTo>
                    <a:pt x="738185" y="1018397"/>
                  </a:lnTo>
                  <a:lnTo>
                    <a:pt x="724385" y="1033739"/>
                  </a:lnTo>
                  <a:lnTo>
                    <a:pt x="710585" y="1049087"/>
                  </a:lnTo>
                  <a:lnTo>
                    <a:pt x="696784" y="1064440"/>
                  </a:lnTo>
                  <a:lnTo>
                    <a:pt x="682984" y="1079799"/>
                  </a:lnTo>
                  <a:lnTo>
                    <a:pt x="669183" y="1095163"/>
                  </a:lnTo>
                  <a:lnTo>
                    <a:pt x="655383" y="1110533"/>
                  </a:lnTo>
                  <a:lnTo>
                    <a:pt x="641583" y="1125910"/>
                  </a:lnTo>
                  <a:lnTo>
                    <a:pt x="627782" y="1141295"/>
                  </a:lnTo>
                  <a:lnTo>
                    <a:pt x="613982" y="1156687"/>
                  </a:lnTo>
                  <a:lnTo>
                    <a:pt x="600181" y="1172090"/>
                  </a:lnTo>
                  <a:lnTo>
                    <a:pt x="586381" y="1187503"/>
                  </a:lnTo>
                  <a:lnTo>
                    <a:pt x="572581" y="1202927"/>
                  </a:lnTo>
                  <a:lnTo>
                    <a:pt x="558780" y="1218365"/>
                  </a:lnTo>
                  <a:lnTo>
                    <a:pt x="544980" y="1233817"/>
                  </a:lnTo>
                  <a:lnTo>
                    <a:pt x="531180" y="1249285"/>
                  </a:lnTo>
                  <a:lnTo>
                    <a:pt x="517379" y="1264770"/>
                  </a:lnTo>
                  <a:lnTo>
                    <a:pt x="503579" y="1280275"/>
                  </a:lnTo>
                  <a:lnTo>
                    <a:pt x="489778" y="1295800"/>
                  </a:lnTo>
                  <a:lnTo>
                    <a:pt x="475978" y="1311349"/>
                  </a:lnTo>
                  <a:lnTo>
                    <a:pt x="462178" y="1326921"/>
                  </a:lnTo>
                  <a:lnTo>
                    <a:pt x="448377" y="1342520"/>
                  </a:lnTo>
                  <a:lnTo>
                    <a:pt x="434577" y="1358148"/>
                  </a:lnTo>
                  <a:lnTo>
                    <a:pt x="420776" y="1373805"/>
                  </a:lnTo>
                  <a:lnTo>
                    <a:pt x="406976" y="1389496"/>
                  </a:lnTo>
                  <a:lnTo>
                    <a:pt x="393176" y="1405221"/>
                  </a:lnTo>
                  <a:lnTo>
                    <a:pt x="379375" y="1420982"/>
                  </a:lnTo>
                  <a:lnTo>
                    <a:pt x="365575" y="1436783"/>
                  </a:lnTo>
                  <a:lnTo>
                    <a:pt x="351774" y="1452624"/>
                  </a:lnTo>
                  <a:lnTo>
                    <a:pt x="337974" y="1468509"/>
                  </a:lnTo>
                  <a:lnTo>
                    <a:pt x="324174" y="1484439"/>
                  </a:lnTo>
                  <a:lnTo>
                    <a:pt x="310373" y="1500417"/>
                  </a:lnTo>
                  <a:lnTo>
                    <a:pt x="296573" y="1516446"/>
                  </a:lnTo>
                  <a:lnTo>
                    <a:pt x="282772" y="1532526"/>
                  </a:lnTo>
                  <a:lnTo>
                    <a:pt x="268972" y="1548661"/>
                  </a:lnTo>
                  <a:lnTo>
                    <a:pt x="255172" y="1564853"/>
                  </a:lnTo>
                  <a:lnTo>
                    <a:pt x="241371" y="1581104"/>
                  </a:lnTo>
                  <a:lnTo>
                    <a:pt x="227571" y="1597416"/>
                  </a:lnTo>
                  <a:lnTo>
                    <a:pt x="214436" y="1613002"/>
                  </a:lnTo>
                  <a:close/>
                </a:path>
              </a:pathLst>
            </a:custGeom>
            <a:solidFill>
              <a:srgbClr val="CF63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4480559" y="4473592"/>
              <a:ext cx="1635211" cy="1613002"/>
            </a:xfrm>
            <a:custGeom>
              <a:avLst/>
              <a:pathLst>
                <a:path w="1635211" h="1613002">
                  <a:moveTo>
                    <a:pt x="0" y="1613002"/>
                  </a:moveTo>
                  <a:lnTo>
                    <a:pt x="6765" y="1607815"/>
                  </a:lnTo>
                  <a:lnTo>
                    <a:pt x="20565" y="1597159"/>
                  </a:lnTo>
                  <a:lnTo>
                    <a:pt x="34365" y="1586427"/>
                  </a:lnTo>
                  <a:lnTo>
                    <a:pt x="48166" y="1575618"/>
                  </a:lnTo>
                  <a:lnTo>
                    <a:pt x="61966" y="1564733"/>
                  </a:lnTo>
                  <a:lnTo>
                    <a:pt x="75766" y="1553770"/>
                  </a:lnTo>
                  <a:lnTo>
                    <a:pt x="89567" y="1542730"/>
                  </a:lnTo>
                  <a:lnTo>
                    <a:pt x="103367" y="1531612"/>
                  </a:lnTo>
                  <a:lnTo>
                    <a:pt x="117168" y="1520417"/>
                  </a:lnTo>
                  <a:lnTo>
                    <a:pt x="130968" y="1509145"/>
                  </a:lnTo>
                  <a:lnTo>
                    <a:pt x="144768" y="1497795"/>
                  </a:lnTo>
                  <a:lnTo>
                    <a:pt x="158569" y="1486370"/>
                  </a:lnTo>
                  <a:lnTo>
                    <a:pt x="172369" y="1474870"/>
                  </a:lnTo>
                  <a:lnTo>
                    <a:pt x="186170" y="1463298"/>
                  </a:lnTo>
                  <a:lnTo>
                    <a:pt x="199970" y="1451653"/>
                  </a:lnTo>
                  <a:lnTo>
                    <a:pt x="213770" y="1439939"/>
                  </a:lnTo>
                  <a:lnTo>
                    <a:pt x="227571" y="1428156"/>
                  </a:lnTo>
                  <a:lnTo>
                    <a:pt x="241371" y="1416306"/>
                  </a:lnTo>
                  <a:lnTo>
                    <a:pt x="255172" y="1404392"/>
                  </a:lnTo>
                  <a:lnTo>
                    <a:pt x="268972" y="1392414"/>
                  </a:lnTo>
                  <a:lnTo>
                    <a:pt x="282772" y="1380374"/>
                  </a:lnTo>
                  <a:lnTo>
                    <a:pt x="296573" y="1368274"/>
                  </a:lnTo>
                  <a:lnTo>
                    <a:pt x="310373" y="1356117"/>
                  </a:lnTo>
                  <a:lnTo>
                    <a:pt x="324174" y="1343903"/>
                  </a:lnTo>
                  <a:lnTo>
                    <a:pt x="337974" y="1331635"/>
                  </a:lnTo>
                  <a:lnTo>
                    <a:pt x="351774" y="1319315"/>
                  </a:lnTo>
                  <a:lnTo>
                    <a:pt x="365575" y="1306944"/>
                  </a:lnTo>
                  <a:lnTo>
                    <a:pt x="379375" y="1294525"/>
                  </a:lnTo>
                  <a:lnTo>
                    <a:pt x="393176" y="1282059"/>
                  </a:lnTo>
                  <a:lnTo>
                    <a:pt x="406976" y="1269548"/>
                  </a:lnTo>
                  <a:lnTo>
                    <a:pt x="420776" y="1256995"/>
                  </a:lnTo>
                  <a:lnTo>
                    <a:pt x="434577" y="1244401"/>
                  </a:lnTo>
                  <a:lnTo>
                    <a:pt x="448377" y="1231768"/>
                  </a:lnTo>
                  <a:lnTo>
                    <a:pt x="462178" y="1219098"/>
                  </a:lnTo>
                  <a:lnTo>
                    <a:pt x="475978" y="1206392"/>
                  </a:lnTo>
                  <a:lnTo>
                    <a:pt x="489778" y="1193654"/>
                  </a:lnTo>
                  <a:lnTo>
                    <a:pt x="503579" y="1180883"/>
                  </a:lnTo>
                  <a:lnTo>
                    <a:pt x="517379" y="1168083"/>
                  </a:lnTo>
                  <a:lnTo>
                    <a:pt x="531180" y="1155255"/>
                  </a:lnTo>
                  <a:lnTo>
                    <a:pt x="544980" y="1142399"/>
                  </a:lnTo>
                  <a:lnTo>
                    <a:pt x="558780" y="1129519"/>
                  </a:lnTo>
                  <a:lnTo>
                    <a:pt x="572581" y="1116615"/>
                  </a:lnTo>
                  <a:lnTo>
                    <a:pt x="586381" y="1103689"/>
                  </a:lnTo>
                  <a:lnTo>
                    <a:pt x="600181" y="1090742"/>
                  </a:lnTo>
                  <a:lnTo>
                    <a:pt x="613982" y="1077776"/>
                  </a:lnTo>
                  <a:lnTo>
                    <a:pt x="627782" y="1064791"/>
                  </a:lnTo>
                  <a:lnTo>
                    <a:pt x="641583" y="1051788"/>
                  </a:lnTo>
                  <a:lnTo>
                    <a:pt x="655383" y="1038769"/>
                  </a:lnTo>
                  <a:lnTo>
                    <a:pt x="669183" y="1025735"/>
                  </a:lnTo>
                  <a:lnTo>
                    <a:pt x="682984" y="1012686"/>
                  </a:lnTo>
                  <a:lnTo>
                    <a:pt x="696784" y="999622"/>
                  </a:lnTo>
                  <a:lnTo>
                    <a:pt x="710585" y="986545"/>
                  </a:lnTo>
                  <a:lnTo>
                    <a:pt x="724385" y="973454"/>
                  </a:lnTo>
                  <a:lnTo>
                    <a:pt x="738185" y="960349"/>
                  </a:lnTo>
                  <a:lnTo>
                    <a:pt x="751986" y="947232"/>
                  </a:lnTo>
                  <a:lnTo>
                    <a:pt x="765786" y="934100"/>
                  </a:lnTo>
                  <a:lnTo>
                    <a:pt x="779587" y="920954"/>
                  </a:lnTo>
                  <a:lnTo>
                    <a:pt x="793387" y="907792"/>
                  </a:lnTo>
                  <a:lnTo>
                    <a:pt x="807187" y="894614"/>
                  </a:lnTo>
                  <a:lnTo>
                    <a:pt x="820988" y="881417"/>
                  </a:lnTo>
                  <a:lnTo>
                    <a:pt x="834788" y="868201"/>
                  </a:lnTo>
                  <a:lnTo>
                    <a:pt x="848589" y="854960"/>
                  </a:lnTo>
                  <a:lnTo>
                    <a:pt x="862389" y="841694"/>
                  </a:lnTo>
                  <a:lnTo>
                    <a:pt x="876189" y="828396"/>
                  </a:lnTo>
                  <a:lnTo>
                    <a:pt x="889990" y="815062"/>
                  </a:lnTo>
                  <a:lnTo>
                    <a:pt x="903790" y="801686"/>
                  </a:lnTo>
                  <a:lnTo>
                    <a:pt x="917591" y="788260"/>
                  </a:lnTo>
                  <a:lnTo>
                    <a:pt x="931391" y="774774"/>
                  </a:lnTo>
                  <a:lnTo>
                    <a:pt x="945191" y="761218"/>
                  </a:lnTo>
                  <a:lnTo>
                    <a:pt x="958992" y="747581"/>
                  </a:lnTo>
                  <a:lnTo>
                    <a:pt x="972792" y="733848"/>
                  </a:lnTo>
                  <a:lnTo>
                    <a:pt x="986593" y="720007"/>
                  </a:lnTo>
                  <a:lnTo>
                    <a:pt x="1000393" y="706044"/>
                  </a:lnTo>
                  <a:lnTo>
                    <a:pt x="1014193" y="691948"/>
                  </a:lnTo>
                  <a:lnTo>
                    <a:pt x="1027994" y="677712"/>
                  </a:lnTo>
                  <a:lnTo>
                    <a:pt x="1041794" y="663331"/>
                  </a:lnTo>
                  <a:lnTo>
                    <a:pt x="1055594" y="648809"/>
                  </a:lnTo>
                  <a:lnTo>
                    <a:pt x="1069395" y="634150"/>
                  </a:lnTo>
                  <a:lnTo>
                    <a:pt x="1083195" y="619365"/>
                  </a:lnTo>
                  <a:lnTo>
                    <a:pt x="1096996" y="604466"/>
                  </a:lnTo>
                  <a:lnTo>
                    <a:pt x="1110796" y="589465"/>
                  </a:lnTo>
                  <a:lnTo>
                    <a:pt x="1124596" y="574376"/>
                  </a:lnTo>
                  <a:lnTo>
                    <a:pt x="1138397" y="559211"/>
                  </a:lnTo>
                  <a:lnTo>
                    <a:pt x="1152197" y="543980"/>
                  </a:lnTo>
                  <a:lnTo>
                    <a:pt x="1165998" y="528694"/>
                  </a:lnTo>
                  <a:lnTo>
                    <a:pt x="1179798" y="513359"/>
                  </a:lnTo>
                  <a:lnTo>
                    <a:pt x="1193598" y="497984"/>
                  </a:lnTo>
                  <a:lnTo>
                    <a:pt x="1207399" y="482575"/>
                  </a:lnTo>
                  <a:lnTo>
                    <a:pt x="1221199" y="467136"/>
                  </a:lnTo>
                  <a:lnTo>
                    <a:pt x="1235000" y="451673"/>
                  </a:lnTo>
                  <a:lnTo>
                    <a:pt x="1248800" y="436188"/>
                  </a:lnTo>
                  <a:lnTo>
                    <a:pt x="1262600" y="420686"/>
                  </a:lnTo>
                  <a:lnTo>
                    <a:pt x="1276401" y="405169"/>
                  </a:lnTo>
                  <a:lnTo>
                    <a:pt x="1290201" y="389639"/>
                  </a:lnTo>
                  <a:lnTo>
                    <a:pt x="1304002" y="374098"/>
                  </a:lnTo>
                  <a:lnTo>
                    <a:pt x="1317802" y="358549"/>
                  </a:lnTo>
                  <a:lnTo>
                    <a:pt x="1331602" y="342992"/>
                  </a:lnTo>
                  <a:lnTo>
                    <a:pt x="1345403" y="327427"/>
                  </a:lnTo>
                  <a:lnTo>
                    <a:pt x="1359203" y="311857"/>
                  </a:lnTo>
                  <a:lnTo>
                    <a:pt x="1373004" y="296282"/>
                  </a:lnTo>
                  <a:lnTo>
                    <a:pt x="1386804" y="280703"/>
                  </a:lnTo>
                  <a:lnTo>
                    <a:pt x="1400604" y="265120"/>
                  </a:lnTo>
                  <a:lnTo>
                    <a:pt x="1414405" y="249534"/>
                  </a:lnTo>
                  <a:lnTo>
                    <a:pt x="1428205" y="233945"/>
                  </a:lnTo>
                  <a:lnTo>
                    <a:pt x="1442006" y="218353"/>
                  </a:lnTo>
                  <a:lnTo>
                    <a:pt x="1455806" y="202760"/>
                  </a:lnTo>
                  <a:lnTo>
                    <a:pt x="1469606" y="187166"/>
                  </a:lnTo>
                  <a:lnTo>
                    <a:pt x="1483407" y="171570"/>
                  </a:lnTo>
                  <a:lnTo>
                    <a:pt x="1497207" y="155973"/>
                  </a:lnTo>
                  <a:lnTo>
                    <a:pt x="1511007" y="140376"/>
                  </a:lnTo>
                  <a:lnTo>
                    <a:pt x="1524808" y="124778"/>
                  </a:lnTo>
                  <a:lnTo>
                    <a:pt x="1538608" y="109180"/>
                  </a:lnTo>
                  <a:lnTo>
                    <a:pt x="1552409" y="93581"/>
                  </a:lnTo>
                  <a:lnTo>
                    <a:pt x="1566209" y="77983"/>
                  </a:lnTo>
                  <a:lnTo>
                    <a:pt x="1580009" y="62385"/>
                  </a:lnTo>
                  <a:lnTo>
                    <a:pt x="1593810" y="46788"/>
                  </a:lnTo>
                  <a:lnTo>
                    <a:pt x="1607610" y="31191"/>
                  </a:lnTo>
                  <a:lnTo>
                    <a:pt x="1621411" y="15595"/>
                  </a:lnTo>
                  <a:lnTo>
                    <a:pt x="1635211" y="0"/>
                  </a:lnTo>
                  <a:lnTo>
                    <a:pt x="1635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694996" y="4597410"/>
              <a:ext cx="1420774" cy="1489184"/>
            </a:xfrm>
            <a:custGeom>
              <a:avLst/>
              <a:pathLst>
                <a:path w="1420774" h="1489184">
                  <a:moveTo>
                    <a:pt x="1420774" y="0"/>
                  </a:moveTo>
                  <a:lnTo>
                    <a:pt x="1420774" y="0"/>
                  </a:lnTo>
                  <a:lnTo>
                    <a:pt x="1406974" y="12879"/>
                  </a:lnTo>
                  <a:lnTo>
                    <a:pt x="1393173" y="25762"/>
                  </a:lnTo>
                  <a:lnTo>
                    <a:pt x="1379373" y="38648"/>
                  </a:lnTo>
                  <a:lnTo>
                    <a:pt x="1365573" y="51539"/>
                  </a:lnTo>
                  <a:lnTo>
                    <a:pt x="1351772" y="64432"/>
                  </a:lnTo>
                  <a:lnTo>
                    <a:pt x="1337972" y="77330"/>
                  </a:lnTo>
                  <a:lnTo>
                    <a:pt x="1324171" y="90232"/>
                  </a:lnTo>
                  <a:lnTo>
                    <a:pt x="1310371" y="103137"/>
                  </a:lnTo>
                  <a:lnTo>
                    <a:pt x="1296571" y="116047"/>
                  </a:lnTo>
                  <a:lnTo>
                    <a:pt x="1282770" y="128961"/>
                  </a:lnTo>
                  <a:lnTo>
                    <a:pt x="1268970" y="141880"/>
                  </a:lnTo>
                  <a:lnTo>
                    <a:pt x="1255169" y="154803"/>
                  </a:lnTo>
                  <a:lnTo>
                    <a:pt x="1241369" y="167731"/>
                  </a:lnTo>
                  <a:lnTo>
                    <a:pt x="1227569" y="180664"/>
                  </a:lnTo>
                  <a:lnTo>
                    <a:pt x="1213768" y="193603"/>
                  </a:lnTo>
                  <a:lnTo>
                    <a:pt x="1199968" y="206548"/>
                  </a:lnTo>
                  <a:lnTo>
                    <a:pt x="1186168" y="219498"/>
                  </a:lnTo>
                  <a:lnTo>
                    <a:pt x="1172367" y="232456"/>
                  </a:lnTo>
                  <a:lnTo>
                    <a:pt x="1158567" y="245420"/>
                  </a:lnTo>
                  <a:lnTo>
                    <a:pt x="1144766" y="258392"/>
                  </a:lnTo>
                  <a:lnTo>
                    <a:pt x="1130966" y="271373"/>
                  </a:lnTo>
                  <a:lnTo>
                    <a:pt x="1117166" y="284363"/>
                  </a:lnTo>
                  <a:lnTo>
                    <a:pt x="1103365" y="297363"/>
                  </a:lnTo>
                  <a:lnTo>
                    <a:pt x="1089565" y="310374"/>
                  </a:lnTo>
                  <a:lnTo>
                    <a:pt x="1075764" y="323397"/>
                  </a:lnTo>
                  <a:lnTo>
                    <a:pt x="1061964" y="336434"/>
                  </a:lnTo>
                  <a:lnTo>
                    <a:pt x="1048164" y="349487"/>
                  </a:lnTo>
                  <a:lnTo>
                    <a:pt x="1034363" y="362558"/>
                  </a:lnTo>
                  <a:lnTo>
                    <a:pt x="1020563" y="375649"/>
                  </a:lnTo>
                  <a:lnTo>
                    <a:pt x="1006762" y="388763"/>
                  </a:lnTo>
                  <a:lnTo>
                    <a:pt x="992962" y="401903"/>
                  </a:lnTo>
                  <a:lnTo>
                    <a:pt x="979162" y="415075"/>
                  </a:lnTo>
                  <a:lnTo>
                    <a:pt x="965361" y="428282"/>
                  </a:lnTo>
                  <a:lnTo>
                    <a:pt x="951561" y="441530"/>
                  </a:lnTo>
                  <a:lnTo>
                    <a:pt x="937760" y="454827"/>
                  </a:lnTo>
                  <a:lnTo>
                    <a:pt x="923960" y="468179"/>
                  </a:lnTo>
                  <a:lnTo>
                    <a:pt x="910160" y="481597"/>
                  </a:lnTo>
                  <a:lnTo>
                    <a:pt x="896359" y="495090"/>
                  </a:lnTo>
                  <a:lnTo>
                    <a:pt x="882559" y="508670"/>
                  </a:lnTo>
                  <a:lnTo>
                    <a:pt x="868758" y="522351"/>
                  </a:lnTo>
                  <a:lnTo>
                    <a:pt x="854958" y="536144"/>
                  </a:lnTo>
                  <a:lnTo>
                    <a:pt x="841158" y="550062"/>
                  </a:lnTo>
                  <a:lnTo>
                    <a:pt x="827357" y="564114"/>
                  </a:lnTo>
                  <a:lnTo>
                    <a:pt x="813557" y="578305"/>
                  </a:lnTo>
                  <a:lnTo>
                    <a:pt x="799756" y="592637"/>
                  </a:lnTo>
                  <a:lnTo>
                    <a:pt x="785956" y="607107"/>
                  </a:lnTo>
                  <a:lnTo>
                    <a:pt x="772156" y="621706"/>
                  </a:lnTo>
                  <a:lnTo>
                    <a:pt x="758355" y="636423"/>
                  </a:lnTo>
                  <a:lnTo>
                    <a:pt x="744555" y="651245"/>
                  </a:lnTo>
                  <a:lnTo>
                    <a:pt x="730755" y="666157"/>
                  </a:lnTo>
                  <a:lnTo>
                    <a:pt x="716954" y="681147"/>
                  </a:lnTo>
                  <a:lnTo>
                    <a:pt x="703154" y="696202"/>
                  </a:lnTo>
                  <a:lnTo>
                    <a:pt x="689353" y="711311"/>
                  </a:lnTo>
                  <a:lnTo>
                    <a:pt x="675553" y="726464"/>
                  </a:lnTo>
                  <a:lnTo>
                    <a:pt x="661753" y="741655"/>
                  </a:lnTo>
                  <a:lnTo>
                    <a:pt x="647952" y="756875"/>
                  </a:lnTo>
                  <a:lnTo>
                    <a:pt x="634152" y="772121"/>
                  </a:lnTo>
                  <a:lnTo>
                    <a:pt x="620351" y="787386"/>
                  </a:lnTo>
                  <a:lnTo>
                    <a:pt x="606551" y="802668"/>
                  </a:lnTo>
                  <a:lnTo>
                    <a:pt x="592751" y="817964"/>
                  </a:lnTo>
                  <a:lnTo>
                    <a:pt x="578950" y="833271"/>
                  </a:lnTo>
                  <a:lnTo>
                    <a:pt x="565150" y="848587"/>
                  </a:lnTo>
                  <a:lnTo>
                    <a:pt x="551349" y="863911"/>
                  </a:lnTo>
                  <a:lnTo>
                    <a:pt x="537549" y="879242"/>
                  </a:lnTo>
                  <a:lnTo>
                    <a:pt x="523749" y="894579"/>
                  </a:lnTo>
                  <a:lnTo>
                    <a:pt x="509948" y="909922"/>
                  </a:lnTo>
                  <a:lnTo>
                    <a:pt x="496148" y="925269"/>
                  </a:lnTo>
                  <a:lnTo>
                    <a:pt x="482347" y="940622"/>
                  </a:lnTo>
                  <a:lnTo>
                    <a:pt x="468547" y="955981"/>
                  </a:lnTo>
                  <a:lnTo>
                    <a:pt x="454747" y="971345"/>
                  </a:lnTo>
                  <a:lnTo>
                    <a:pt x="440946" y="986715"/>
                  </a:lnTo>
                  <a:lnTo>
                    <a:pt x="427146" y="1002092"/>
                  </a:lnTo>
                  <a:lnTo>
                    <a:pt x="413345" y="1017477"/>
                  </a:lnTo>
                  <a:lnTo>
                    <a:pt x="399545" y="1032870"/>
                  </a:lnTo>
                  <a:lnTo>
                    <a:pt x="385745" y="1048272"/>
                  </a:lnTo>
                  <a:lnTo>
                    <a:pt x="371944" y="1063685"/>
                  </a:lnTo>
                  <a:lnTo>
                    <a:pt x="358144" y="1079109"/>
                  </a:lnTo>
                  <a:lnTo>
                    <a:pt x="344343" y="1094547"/>
                  </a:lnTo>
                  <a:lnTo>
                    <a:pt x="330543" y="1109999"/>
                  </a:lnTo>
                  <a:lnTo>
                    <a:pt x="316743" y="1125467"/>
                  </a:lnTo>
                  <a:lnTo>
                    <a:pt x="302942" y="1140952"/>
                  </a:lnTo>
                  <a:lnTo>
                    <a:pt x="289142" y="1156457"/>
                  </a:lnTo>
                  <a:lnTo>
                    <a:pt x="275342" y="1171983"/>
                  </a:lnTo>
                  <a:lnTo>
                    <a:pt x="261541" y="1187531"/>
                  </a:lnTo>
                  <a:lnTo>
                    <a:pt x="247741" y="1203103"/>
                  </a:lnTo>
                  <a:lnTo>
                    <a:pt x="233940" y="1218702"/>
                  </a:lnTo>
                  <a:lnTo>
                    <a:pt x="220140" y="1234330"/>
                  </a:lnTo>
                  <a:lnTo>
                    <a:pt x="206340" y="1249988"/>
                  </a:lnTo>
                  <a:lnTo>
                    <a:pt x="192539" y="1265678"/>
                  </a:lnTo>
                  <a:lnTo>
                    <a:pt x="178739" y="1281403"/>
                  </a:lnTo>
                  <a:lnTo>
                    <a:pt x="164938" y="1297164"/>
                  </a:lnTo>
                  <a:lnTo>
                    <a:pt x="151138" y="1312965"/>
                  </a:lnTo>
                  <a:lnTo>
                    <a:pt x="137338" y="1328806"/>
                  </a:lnTo>
                  <a:lnTo>
                    <a:pt x="123537" y="1344691"/>
                  </a:lnTo>
                  <a:lnTo>
                    <a:pt x="109737" y="1360621"/>
                  </a:lnTo>
                  <a:lnTo>
                    <a:pt x="95936" y="1376599"/>
                  </a:lnTo>
                  <a:lnTo>
                    <a:pt x="82136" y="1392628"/>
                  </a:lnTo>
                  <a:lnTo>
                    <a:pt x="68336" y="1408708"/>
                  </a:lnTo>
                  <a:lnTo>
                    <a:pt x="54535" y="1424843"/>
                  </a:lnTo>
                  <a:lnTo>
                    <a:pt x="40735" y="1441035"/>
                  </a:lnTo>
                  <a:lnTo>
                    <a:pt x="26934" y="1457286"/>
                  </a:lnTo>
                  <a:lnTo>
                    <a:pt x="13134" y="1473598"/>
                  </a:lnTo>
                  <a:lnTo>
                    <a:pt x="0" y="14891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300571" y="4485879"/>
              <a:ext cx="1815199" cy="1600715"/>
            </a:xfrm>
            <a:custGeom>
              <a:avLst/>
              <a:pathLst>
                <a:path w="1815199" h="1600715">
                  <a:moveTo>
                    <a:pt x="0" y="1600715"/>
                  </a:moveTo>
                  <a:lnTo>
                    <a:pt x="7347" y="1583952"/>
                  </a:lnTo>
                  <a:lnTo>
                    <a:pt x="21148" y="1552902"/>
                  </a:lnTo>
                  <a:lnTo>
                    <a:pt x="34948" y="1522284"/>
                  </a:lnTo>
                  <a:lnTo>
                    <a:pt x="48748" y="1492100"/>
                  </a:lnTo>
                  <a:lnTo>
                    <a:pt x="62549" y="1462346"/>
                  </a:lnTo>
                  <a:lnTo>
                    <a:pt x="76349" y="1433024"/>
                  </a:lnTo>
                  <a:lnTo>
                    <a:pt x="90150" y="1404131"/>
                  </a:lnTo>
                  <a:lnTo>
                    <a:pt x="103950" y="1375668"/>
                  </a:lnTo>
                  <a:lnTo>
                    <a:pt x="117750" y="1347632"/>
                  </a:lnTo>
                  <a:lnTo>
                    <a:pt x="131551" y="1320025"/>
                  </a:lnTo>
                  <a:lnTo>
                    <a:pt x="145351" y="1292844"/>
                  </a:lnTo>
                  <a:lnTo>
                    <a:pt x="159152" y="1266090"/>
                  </a:lnTo>
                  <a:lnTo>
                    <a:pt x="172952" y="1239761"/>
                  </a:lnTo>
                  <a:lnTo>
                    <a:pt x="186752" y="1213857"/>
                  </a:lnTo>
                  <a:lnTo>
                    <a:pt x="200553" y="1188378"/>
                  </a:lnTo>
                  <a:lnTo>
                    <a:pt x="214353" y="1163323"/>
                  </a:lnTo>
                  <a:lnTo>
                    <a:pt x="228154" y="1138692"/>
                  </a:lnTo>
                  <a:lnTo>
                    <a:pt x="241954" y="1114484"/>
                  </a:lnTo>
                  <a:lnTo>
                    <a:pt x="255754" y="1090699"/>
                  </a:lnTo>
                  <a:lnTo>
                    <a:pt x="269555" y="1067337"/>
                  </a:lnTo>
                  <a:lnTo>
                    <a:pt x="283355" y="1044397"/>
                  </a:lnTo>
                  <a:lnTo>
                    <a:pt x="297156" y="1021880"/>
                  </a:lnTo>
                  <a:lnTo>
                    <a:pt x="310956" y="999785"/>
                  </a:lnTo>
                  <a:lnTo>
                    <a:pt x="324756" y="978111"/>
                  </a:lnTo>
                  <a:lnTo>
                    <a:pt x="338557" y="956853"/>
                  </a:lnTo>
                  <a:lnTo>
                    <a:pt x="352357" y="936005"/>
                  </a:lnTo>
                  <a:lnTo>
                    <a:pt x="366157" y="915560"/>
                  </a:lnTo>
                  <a:lnTo>
                    <a:pt x="379958" y="895513"/>
                  </a:lnTo>
                  <a:lnTo>
                    <a:pt x="393758" y="875856"/>
                  </a:lnTo>
                  <a:lnTo>
                    <a:pt x="407559" y="856584"/>
                  </a:lnTo>
                  <a:lnTo>
                    <a:pt x="421359" y="837692"/>
                  </a:lnTo>
                  <a:lnTo>
                    <a:pt x="435159" y="819173"/>
                  </a:lnTo>
                  <a:lnTo>
                    <a:pt x="448960" y="801022"/>
                  </a:lnTo>
                  <a:lnTo>
                    <a:pt x="462760" y="783232"/>
                  </a:lnTo>
                  <a:lnTo>
                    <a:pt x="476561" y="765799"/>
                  </a:lnTo>
                  <a:lnTo>
                    <a:pt x="490361" y="748716"/>
                  </a:lnTo>
                  <a:lnTo>
                    <a:pt x="504161" y="731978"/>
                  </a:lnTo>
                  <a:lnTo>
                    <a:pt x="517962" y="715579"/>
                  </a:lnTo>
                  <a:lnTo>
                    <a:pt x="531762" y="699514"/>
                  </a:lnTo>
                  <a:lnTo>
                    <a:pt x="545563" y="683778"/>
                  </a:lnTo>
                  <a:lnTo>
                    <a:pt x="559363" y="668365"/>
                  </a:lnTo>
                  <a:lnTo>
                    <a:pt x="573163" y="653270"/>
                  </a:lnTo>
                  <a:lnTo>
                    <a:pt x="586964" y="638488"/>
                  </a:lnTo>
                  <a:lnTo>
                    <a:pt x="600764" y="624012"/>
                  </a:lnTo>
                  <a:lnTo>
                    <a:pt x="614565" y="609839"/>
                  </a:lnTo>
                  <a:lnTo>
                    <a:pt x="628365" y="595963"/>
                  </a:lnTo>
                  <a:lnTo>
                    <a:pt x="642165" y="582379"/>
                  </a:lnTo>
                  <a:lnTo>
                    <a:pt x="655966" y="569082"/>
                  </a:lnTo>
                  <a:lnTo>
                    <a:pt x="669766" y="556066"/>
                  </a:lnTo>
                  <a:lnTo>
                    <a:pt x="683567" y="543327"/>
                  </a:lnTo>
                  <a:lnTo>
                    <a:pt x="697367" y="530860"/>
                  </a:lnTo>
                  <a:lnTo>
                    <a:pt x="711167" y="518660"/>
                  </a:lnTo>
                  <a:lnTo>
                    <a:pt x="724968" y="506721"/>
                  </a:lnTo>
                  <a:lnTo>
                    <a:pt x="738768" y="495039"/>
                  </a:lnTo>
                  <a:lnTo>
                    <a:pt x="752569" y="483609"/>
                  </a:lnTo>
                  <a:lnTo>
                    <a:pt x="766369" y="472426"/>
                  </a:lnTo>
                  <a:lnTo>
                    <a:pt x="780169" y="461485"/>
                  </a:lnTo>
                  <a:lnTo>
                    <a:pt x="793970" y="450781"/>
                  </a:lnTo>
                  <a:lnTo>
                    <a:pt x="807770" y="440310"/>
                  </a:lnTo>
                  <a:lnTo>
                    <a:pt x="821571" y="430067"/>
                  </a:lnTo>
                  <a:lnTo>
                    <a:pt x="835371" y="420047"/>
                  </a:lnTo>
                  <a:lnTo>
                    <a:pt x="849171" y="410244"/>
                  </a:lnTo>
                  <a:lnTo>
                    <a:pt x="862972" y="400656"/>
                  </a:lnTo>
                  <a:lnTo>
                    <a:pt x="876772" y="391276"/>
                  </a:lnTo>
                  <a:lnTo>
                    <a:pt x="890572" y="382100"/>
                  </a:lnTo>
                  <a:lnTo>
                    <a:pt x="904373" y="373123"/>
                  </a:lnTo>
                  <a:lnTo>
                    <a:pt x="918173" y="364341"/>
                  </a:lnTo>
                  <a:lnTo>
                    <a:pt x="931974" y="355748"/>
                  </a:lnTo>
                  <a:lnTo>
                    <a:pt x="945774" y="347341"/>
                  </a:lnTo>
                  <a:lnTo>
                    <a:pt x="959574" y="339114"/>
                  </a:lnTo>
                  <a:lnTo>
                    <a:pt x="973375" y="331063"/>
                  </a:lnTo>
                  <a:lnTo>
                    <a:pt x="987175" y="323183"/>
                  </a:lnTo>
                  <a:lnTo>
                    <a:pt x="1000976" y="315470"/>
                  </a:lnTo>
                  <a:lnTo>
                    <a:pt x="1014776" y="307918"/>
                  </a:lnTo>
                  <a:lnTo>
                    <a:pt x="1028576" y="300524"/>
                  </a:lnTo>
                  <a:lnTo>
                    <a:pt x="1042377" y="293282"/>
                  </a:lnTo>
                  <a:lnTo>
                    <a:pt x="1056177" y="286188"/>
                  </a:lnTo>
                  <a:lnTo>
                    <a:pt x="1069978" y="279237"/>
                  </a:lnTo>
                  <a:lnTo>
                    <a:pt x="1083778" y="272425"/>
                  </a:lnTo>
                  <a:lnTo>
                    <a:pt x="1097578" y="265747"/>
                  </a:lnTo>
                  <a:lnTo>
                    <a:pt x="1111379" y="259198"/>
                  </a:lnTo>
                  <a:lnTo>
                    <a:pt x="1125179" y="252774"/>
                  </a:lnTo>
                  <a:lnTo>
                    <a:pt x="1138980" y="246469"/>
                  </a:lnTo>
                  <a:lnTo>
                    <a:pt x="1152780" y="240281"/>
                  </a:lnTo>
                  <a:lnTo>
                    <a:pt x="1166580" y="234202"/>
                  </a:lnTo>
                  <a:lnTo>
                    <a:pt x="1180381" y="228230"/>
                  </a:lnTo>
                  <a:lnTo>
                    <a:pt x="1194181" y="222359"/>
                  </a:lnTo>
                  <a:lnTo>
                    <a:pt x="1207982" y="216585"/>
                  </a:lnTo>
                  <a:lnTo>
                    <a:pt x="1221782" y="210903"/>
                  </a:lnTo>
                  <a:lnTo>
                    <a:pt x="1235582" y="205309"/>
                  </a:lnTo>
                  <a:lnTo>
                    <a:pt x="1249383" y="199796"/>
                  </a:lnTo>
                  <a:lnTo>
                    <a:pt x="1263183" y="194362"/>
                  </a:lnTo>
                  <a:lnTo>
                    <a:pt x="1276984" y="189001"/>
                  </a:lnTo>
                  <a:lnTo>
                    <a:pt x="1290784" y="183709"/>
                  </a:lnTo>
                  <a:lnTo>
                    <a:pt x="1304584" y="178480"/>
                  </a:lnTo>
                  <a:lnTo>
                    <a:pt x="1318385" y="173310"/>
                  </a:lnTo>
                  <a:lnTo>
                    <a:pt x="1332185" y="168195"/>
                  </a:lnTo>
                  <a:lnTo>
                    <a:pt x="1345985" y="163129"/>
                  </a:lnTo>
                  <a:lnTo>
                    <a:pt x="1359786" y="158108"/>
                  </a:lnTo>
                  <a:lnTo>
                    <a:pt x="1373586" y="153126"/>
                  </a:lnTo>
                  <a:lnTo>
                    <a:pt x="1387387" y="148180"/>
                  </a:lnTo>
                  <a:lnTo>
                    <a:pt x="1401187" y="143264"/>
                  </a:lnTo>
                  <a:lnTo>
                    <a:pt x="1414987" y="138373"/>
                  </a:lnTo>
                  <a:lnTo>
                    <a:pt x="1428788" y="133503"/>
                  </a:lnTo>
                  <a:lnTo>
                    <a:pt x="1442588" y="128649"/>
                  </a:lnTo>
                  <a:lnTo>
                    <a:pt x="1456389" y="123805"/>
                  </a:lnTo>
                  <a:lnTo>
                    <a:pt x="1470189" y="118969"/>
                  </a:lnTo>
                  <a:lnTo>
                    <a:pt x="1483989" y="114138"/>
                  </a:lnTo>
                  <a:lnTo>
                    <a:pt x="1497790" y="109313"/>
                  </a:lnTo>
                  <a:lnTo>
                    <a:pt x="1511590" y="104494"/>
                  </a:lnTo>
                  <a:lnTo>
                    <a:pt x="1525391" y="99681"/>
                  </a:lnTo>
                  <a:lnTo>
                    <a:pt x="1539191" y="94874"/>
                  </a:lnTo>
                  <a:lnTo>
                    <a:pt x="1552991" y="90073"/>
                  </a:lnTo>
                  <a:lnTo>
                    <a:pt x="1566792" y="85277"/>
                  </a:lnTo>
                  <a:lnTo>
                    <a:pt x="1580592" y="80488"/>
                  </a:lnTo>
                  <a:lnTo>
                    <a:pt x="1594393" y="75705"/>
                  </a:lnTo>
                  <a:lnTo>
                    <a:pt x="1608193" y="70928"/>
                  </a:lnTo>
                  <a:lnTo>
                    <a:pt x="1621993" y="66157"/>
                  </a:lnTo>
                  <a:lnTo>
                    <a:pt x="1635794" y="61392"/>
                  </a:lnTo>
                  <a:lnTo>
                    <a:pt x="1649594" y="56633"/>
                  </a:lnTo>
                  <a:lnTo>
                    <a:pt x="1663395" y="51880"/>
                  </a:lnTo>
                  <a:lnTo>
                    <a:pt x="1677195" y="47133"/>
                  </a:lnTo>
                  <a:lnTo>
                    <a:pt x="1690995" y="42392"/>
                  </a:lnTo>
                  <a:lnTo>
                    <a:pt x="1704796" y="37657"/>
                  </a:lnTo>
                  <a:lnTo>
                    <a:pt x="1718596" y="32928"/>
                  </a:lnTo>
                  <a:lnTo>
                    <a:pt x="1732397" y="28206"/>
                  </a:lnTo>
                  <a:lnTo>
                    <a:pt x="1746197" y="23489"/>
                  </a:lnTo>
                  <a:lnTo>
                    <a:pt x="1759997" y="18779"/>
                  </a:lnTo>
                  <a:lnTo>
                    <a:pt x="1773798" y="14075"/>
                  </a:lnTo>
                  <a:lnTo>
                    <a:pt x="1787598" y="9377"/>
                  </a:lnTo>
                  <a:lnTo>
                    <a:pt x="1801398" y="4685"/>
                  </a:lnTo>
                  <a:lnTo>
                    <a:pt x="1815199" y="0"/>
                  </a:lnTo>
                  <a:lnTo>
                    <a:pt x="1815199" y="0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369671" y="4260293"/>
              <a:ext cx="1746099" cy="1826301"/>
            </a:xfrm>
            <a:custGeom>
              <a:avLst/>
              <a:pathLst>
                <a:path w="1746099" h="1826301">
                  <a:moveTo>
                    <a:pt x="0" y="1826301"/>
                  </a:moveTo>
                  <a:lnTo>
                    <a:pt x="7249" y="1812339"/>
                  </a:lnTo>
                  <a:lnTo>
                    <a:pt x="21049" y="1786036"/>
                  </a:lnTo>
                  <a:lnTo>
                    <a:pt x="34850" y="1760010"/>
                  </a:lnTo>
                  <a:lnTo>
                    <a:pt x="48650" y="1734262"/>
                  </a:lnTo>
                  <a:lnTo>
                    <a:pt x="62451" y="1708791"/>
                  </a:lnTo>
                  <a:lnTo>
                    <a:pt x="76251" y="1683598"/>
                  </a:lnTo>
                  <a:lnTo>
                    <a:pt x="90051" y="1658683"/>
                  </a:lnTo>
                  <a:lnTo>
                    <a:pt x="103852" y="1634048"/>
                  </a:lnTo>
                  <a:lnTo>
                    <a:pt x="117652" y="1609692"/>
                  </a:lnTo>
                  <a:lnTo>
                    <a:pt x="131453" y="1585615"/>
                  </a:lnTo>
                  <a:lnTo>
                    <a:pt x="145253" y="1561820"/>
                  </a:lnTo>
                  <a:lnTo>
                    <a:pt x="159053" y="1538305"/>
                  </a:lnTo>
                  <a:lnTo>
                    <a:pt x="172854" y="1515071"/>
                  </a:lnTo>
                  <a:lnTo>
                    <a:pt x="186654" y="1492120"/>
                  </a:lnTo>
                  <a:lnTo>
                    <a:pt x="200454" y="1469451"/>
                  </a:lnTo>
                  <a:lnTo>
                    <a:pt x="214255" y="1447065"/>
                  </a:lnTo>
                  <a:lnTo>
                    <a:pt x="228055" y="1424964"/>
                  </a:lnTo>
                  <a:lnTo>
                    <a:pt x="241856" y="1403147"/>
                  </a:lnTo>
                  <a:lnTo>
                    <a:pt x="255656" y="1381614"/>
                  </a:lnTo>
                  <a:lnTo>
                    <a:pt x="269456" y="1360363"/>
                  </a:lnTo>
                  <a:lnTo>
                    <a:pt x="283257" y="1339390"/>
                  </a:lnTo>
                  <a:lnTo>
                    <a:pt x="297057" y="1318692"/>
                  </a:lnTo>
                  <a:lnTo>
                    <a:pt x="310858" y="1298264"/>
                  </a:lnTo>
                  <a:lnTo>
                    <a:pt x="324658" y="1278103"/>
                  </a:lnTo>
                  <a:lnTo>
                    <a:pt x="338458" y="1258206"/>
                  </a:lnTo>
                  <a:lnTo>
                    <a:pt x="352259" y="1238569"/>
                  </a:lnTo>
                  <a:lnTo>
                    <a:pt x="366059" y="1219188"/>
                  </a:lnTo>
                  <a:lnTo>
                    <a:pt x="379860" y="1200060"/>
                  </a:lnTo>
                  <a:lnTo>
                    <a:pt x="393660" y="1181182"/>
                  </a:lnTo>
                  <a:lnTo>
                    <a:pt x="407460" y="1162550"/>
                  </a:lnTo>
                  <a:lnTo>
                    <a:pt x="421261" y="1144161"/>
                  </a:lnTo>
                  <a:lnTo>
                    <a:pt x="435061" y="1126011"/>
                  </a:lnTo>
                  <a:lnTo>
                    <a:pt x="448862" y="1108096"/>
                  </a:lnTo>
                  <a:lnTo>
                    <a:pt x="462662" y="1090414"/>
                  </a:lnTo>
                  <a:lnTo>
                    <a:pt x="476462" y="1072960"/>
                  </a:lnTo>
                  <a:lnTo>
                    <a:pt x="490263" y="1055733"/>
                  </a:lnTo>
                  <a:lnTo>
                    <a:pt x="504063" y="1038727"/>
                  </a:lnTo>
                  <a:lnTo>
                    <a:pt x="517864" y="1021939"/>
                  </a:lnTo>
                  <a:lnTo>
                    <a:pt x="531664" y="1005367"/>
                  </a:lnTo>
                  <a:lnTo>
                    <a:pt x="545464" y="989007"/>
                  </a:lnTo>
                  <a:lnTo>
                    <a:pt x="559265" y="972855"/>
                  </a:lnTo>
                  <a:lnTo>
                    <a:pt x="573065" y="956908"/>
                  </a:lnTo>
                  <a:lnTo>
                    <a:pt x="586866" y="941162"/>
                  </a:lnTo>
                  <a:lnTo>
                    <a:pt x="600666" y="925615"/>
                  </a:lnTo>
                  <a:lnTo>
                    <a:pt x="614466" y="910262"/>
                  </a:lnTo>
                  <a:lnTo>
                    <a:pt x="628267" y="895101"/>
                  </a:lnTo>
                  <a:lnTo>
                    <a:pt x="642067" y="880128"/>
                  </a:lnTo>
                  <a:lnTo>
                    <a:pt x="655867" y="865339"/>
                  </a:lnTo>
                  <a:lnTo>
                    <a:pt x="669668" y="850732"/>
                  </a:lnTo>
                  <a:lnTo>
                    <a:pt x="683468" y="836302"/>
                  </a:lnTo>
                  <a:lnTo>
                    <a:pt x="697269" y="822046"/>
                  </a:lnTo>
                  <a:lnTo>
                    <a:pt x="711069" y="807962"/>
                  </a:lnTo>
                  <a:lnTo>
                    <a:pt x="724869" y="794045"/>
                  </a:lnTo>
                  <a:lnTo>
                    <a:pt x="738670" y="780292"/>
                  </a:lnTo>
                  <a:lnTo>
                    <a:pt x="752470" y="766699"/>
                  </a:lnTo>
                  <a:lnTo>
                    <a:pt x="766271" y="753264"/>
                  </a:lnTo>
                  <a:lnTo>
                    <a:pt x="780071" y="739983"/>
                  </a:lnTo>
                  <a:lnTo>
                    <a:pt x="793871" y="726852"/>
                  </a:lnTo>
                  <a:lnTo>
                    <a:pt x="807672" y="713868"/>
                  </a:lnTo>
                  <a:lnTo>
                    <a:pt x="821472" y="701027"/>
                  </a:lnTo>
                  <a:lnTo>
                    <a:pt x="835273" y="688327"/>
                  </a:lnTo>
                  <a:lnTo>
                    <a:pt x="849073" y="675763"/>
                  </a:lnTo>
                  <a:lnTo>
                    <a:pt x="862873" y="663333"/>
                  </a:lnTo>
                  <a:lnTo>
                    <a:pt x="876674" y="651032"/>
                  </a:lnTo>
                  <a:lnTo>
                    <a:pt x="890474" y="638858"/>
                  </a:lnTo>
                  <a:lnTo>
                    <a:pt x="904275" y="626808"/>
                  </a:lnTo>
                  <a:lnTo>
                    <a:pt x="918075" y="614876"/>
                  </a:lnTo>
                  <a:lnTo>
                    <a:pt x="931875" y="603061"/>
                  </a:lnTo>
                  <a:lnTo>
                    <a:pt x="945676" y="591359"/>
                  </a:lnTo>
                  <a:lnTo>
                    <a:pt x="959476" y="579766"/>
                  </a:lnTo>
                  <a:lnTo>
                    <a:pt x="973277" y="568279"/>
                  </a:lnTo>
                  <a:lnTo>
                    <a:pt x="987077" y="556895"/>
                  </a:lnTo>
                  <a:lnTo>
                    <a:pt x="1000877" y="545610"/>
                  </a:lnTo>
                  <a:lnTo>
                    <a:pt x="1014678" y="534420"/>
                  </a:lnTo>
                  <a:lnTo>
                    <a:pt x="1028478" y="523323"/>
                  </a:lnTo>
                  <a:lnTo>
                    <a:pt x="1042279" y="512315"/>
                  </a:lnTo>
                  <a:lnTo>
                    <a:pt x="1056079" y="501393"/>
                  </a:lnTo>
                  <a:lnTo>
                    <a:pt x="1069879" y="490553"/>
                  </a:lnTo>
                  <a:lnTo>
                    <a:pt x="1083680" y="479791"/>
                  </a:lnTo>
                  <a:lnTo>
                    <a:pt x="1097480" y="469105"/>
                  </a:lnTo>
                  <a:lnTo>
                    <a:pt x="1111280" y="458491"/>
                  </a:lnTo>
                  <a:lnTo>
                    <a:pt x="1125081" y="447946"/>
                  </a:lnTo>
                  <a:lnTo>
                    <a:pt x="1138881" y="437466"/>
                  </a:lnTo>
                  <a:lnTo>
                    <a:pt x="1152682" y="427048"/>
                  </a:lnTo>
                  <a:lnTo>
                    <a:pt x="1166482" y="416688"/>
                  </a:lnTo>
                  <a:lnTo>
                    <a:pt x="1180282" y="406384"/>
                  </a:lnTo>
                  <a:lnTo>
                    <a:pt x="1194083" y="396131"/>
                  </a:lnTo>
                  <a:lnTo>
                    <a:pt x="1207883" y="385927"/>
                  </a:lnTo>
                  <a:lnTo>
                    <a:pt x="1221684" y="375768"/>
                  </a:lnTo>
                  <a:lnTo>
                    <a:pt x="1235484" y="365651"/>
                  </a:lnTo>
                  <a:lnTo>
                    <a:pt x="1249284" y="355573"/>
                  </a:lnTo>
                  <a:lnTo>
                    <a:pt x="1263085" y="345529"/>
                  </a:lnTo>
                  <a:lnTo>
                    <a:pt x="1276885" y="335517"/>
                  </a:lnTo>
                  <a:lnTo>
                    <a:pt x="1290686" y="325534"/>
                  </a:lnTo>
                  <a:lnTo>
                    <a:pt x="1304486" y="315575"/>
                  </a:lnTo>
                  <a:lnTo>
                    <a:pt x="1318286" y="305638"/>
                  </a:lnTo>
                  <a:lnTo>
                    <a:pt x="1332087" y="295720"/>
                  </a:lnTo>
                  <a:lnTo>
                    <a:pt x="1345887" y="285817"/>
                  </a:lnTo>
                  <a:lnTo>
                    <a:pt x="1359688" y="275926"/>
                  </a:lnTo>
                  <a:lnTo>
                    <a:pt x="1373488" y="266043"/>
                  </a:lnTo>
                  <a:lnTo>
                    <a:pt x="1387288" y="256165"/>
                  </a:lnTo>
                  <a:lnTo>
                    <a:pt x="1401089" y="246290"/>
                  </a:lnTo>
                  <a:lnTo>
                    <a:pt x="1414889" y="236416"/>
                  </a:lnTo>
                  <a:lnTo>
                    <a:pt x="1428690" y="226544"/>
                  </a:lnTo>
                  <a:lnTo>
                    <a:pt x="1442490" y="216674"/>
                  </a:lnTo>
                  <a:lnTo>
                    <a:pt x="1456290" y="206806"/>
                  </a:lnTo>
                  <a:lnTo>
                    <a:pt x="1470091" y="196940"/>
                  </a:lnTo>
                  <a:lnTo>
                    <a:pt x="1483891" y="187075"/>
                  </a:lnTo>
                  <a:lnTo>
                    <a:pt x="1497692" y="177213"/>
                  </a:lnTo>
                  <a:lnTo>
                    <a:pt x="1511492" y="167352"/>
                  </a:lnTo>
                  <a:lnTo>
                    <a:pt x="1525292" y="157492"/>
                  </a:lnTo>
                  <a:lnTo>
                    <a:pt x="1539093" y="147635"/>
                  </a:lnTo>
                  <a:lnTo>
                    <a:pt x="1552893" y="137779"/>
                  </a:lnTo>
                  <a:lnTo>
                    <a:pt x="1566694" y="127925"/>
                  </a:lnTo>
                  <a:lnTo>
                    <a:pt x="1580494" y="118073"/>
                  </a:lnTo>
                  <a:lnTo>
                    <a:pt x="1594294" y="108223"/>
                  </a:lnTo>
                  <a:lnTo>
                    <a:pt x="1608095" y="98375"/>
                  </a:lnTo>
                  <a:lnTo>
                    <a:pt x="1621895" y="88528"/>
                  </a:lnTo>
                  <a:lnTo>
                    <a:pt x="1635695" y="78684"/>
                  </a:lnTo>
                  <a:lnTo>
                    <a:pt x="1649496" y="68841"/>
                  </a:lnTo>
                  <a:lnTo>
                    <a:pt x="1663296" y="59001"/>
                  </a:lnTo>
                  <a:lnTo>
                    <a:pt x="1677097" y="49162"/>
                  </a:lnTo>
                  <a:lnTo>
                    <a:pt x="1690897" y="39325"/>
                  </a:lnTo>
                  <a:lnTo>
                    <a:pt x="1704697" y="29491"/>
                  </a:lnTo>
                  <a:lnTo>
                    <a:pt x="1718498" y="19658"/>
                  </a:lnTo>
                  <a:lnTo>
                    <a:pt x="1732298" y="9828"/>
                  </a:lnTo>
                  <a:lnTo>
                    <a:pt x="1746099" y="0"/>
                  </a:lnTo>
                  <a:lnTo>
                    <a:pt x="1746099" y="0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411262" y="4445243"/>
              <a:ext cx="1704508" cy="1641351"/>
            </a:xfrm>
            <a:custGeom>
              <a:avLst/>
              <a:pathLst>
                <a:path w="1704508" h="1641351">
                  <a:moveTo>
                    <a:pt x="0" y="1641351"/>
                  </a:moveTo>
                  <a:lnTo>
                    <a:pt x="7059" y="1627164"/>
                  </a:lnTo>
                  <a:lnTo>
                    <a:pt x="20859" y="1599780"/>
                  </a:lnTo>
                  <a:lnTo>
                    <a:pt x="34660" y="1572744"/>
                  </a:lnTo>
                  <a:lnTo>
                    <a:pt x="48460" y="1546059"/>
                  </a:lnTo>
                  <a:lnTo>
                    <a:pt x="62261" y="1519725"/>
                  </a:lnTo>
                  <a:lnTo>
                    <a:pt x="76061" y="1493742"/>
                  </a:lnTo>
                  <a:lnTo>
                    <a:pt x="89861" y="1468111"/>
                  </a:lnTo>
                  <a:lnTo>
                    <a:pt x="103662" y="1442833"/>
                  </a:lnTo>
                  <a:lnTo>
                    <a:pt x="117462" y="1417908"/>
                  </a:lnTo>
                  <a:lnTo>
                    <a:pt x="131263" y="1393337"/>
                  </a:lnTo>
                  <a:lnTo>
                    <a:pt x="145063" y="1369121"/>
                  </a:lnTo>
                  <a:lnTo>
                    <a:pt x="158863" y="1345260"/>
                  </a:lnTo>
                  <a:lnTo>
                    <a:pt x="172664" y="1321756"/>
                  </a:lnTo>
                  <a:lnTo>
                    <a:pt x="186464" y="1298608"/>
                  </a:lnTo>
                  <a:lnTo>
                    <a:pt x="200265" y="1275817"/>
                  </a:lnTo>
                  <a:lnTo>
                    <a:pt x="214065" y="1253383"/>
                  </a:lnTo>
                  <a:lnTo>
                    <a:pt x="227865" y="1231302"/>
                  </a:lnTo>
                  <a:lnTo>
                    <a:pt x="241666" y="1209570"/>
                  </a:lnTo>
                  <a:lnTo>
                    <a:pt x="255466" y="1188182"/>
                  </a:lnTo>
                  <a:lnTo>
                    <a:pt x="269267" y="1167133"/>
                  </a:lnTo>
                  <a:lnTo>
                    <a:pt x="283067" y="1146418"/>
                  </a:lnTo>
                  <a:lnTo>
                    <a:pt x="296867" y="1126033"/>
                  </a:lnTo>
                  <a:lnTo>
                    <a:pt x="310668" y="1105974"/>
                  </a:lnTo>
                  <a:lnTo>
                    <a:pt x="324468" y="1086235"/>
                  </a:lnTo>
                  <a:lnTo>
                    <a:pt x="338269" y="1066812"/>
                  </a:lnTo>
                  <a:lnTo>
                    <a:pt x="352069" y="1047701"/>
                  </a:lnTo>
                  <a:lnTo>
                    <a:pt x="365869" y="1028897"/>
                  </a:lnTo>
                  <a:lnTo>
                    <a:pt x="379670" y="1010394"/>
                  </a:lnTo>
                  <a:lnTo>
                    <a:pt x="393470" y="992190"/>
                  </a:lnTo>
                  <a:lnTo>
                    <a:pt x="407271" y="974279"/>
                  </a:lnTo>
                  <a:lnTo>
                    <a:pt x="421071" y="956657"/>
                  </a:lnTo>
                  <a:lnTo>
                    <a:pt x="434871" y="939318"/>
                  </a:lnTo>
                  <a:lnTo>
                    <a:pt x="448672" y="922260"/>
                  </a:lnTo>
                  <a:lnTo>
                    <a:pt x="462472" y="905476"/>
                  </a:lnTo>
                  <a:lnTo>
                    <a:pt x="476273" y="888964"/>
                  </a:lnTo>
                  <a:lnTo>
                    <a:pt x="490073" y="872718"/>
                  </a:lnTo>
                  <a:lnTo>
                    <a:pt x="503873" y="856733"/>
                  </a:lnTo>
                  <a:lnTo>
                    <a:pt x="517674" y="841006"/>
                  </a:lnTo>
                  <a:lnTo>
                    <a:pt x="531474" y="825532"/>
                  </a:lnTo>
                  <a:lnTo>
                    <a:pt x="545274" y="810307"/>
                  </a:lnTo>
                  <a:lnTo>
                    <a:pt x="559075" y="795325"/>
                  </a:lnTo>
                  <a:lnTo>
                    <a:pt x="572875" y="780584"/>
                  </a:lnTo>
                  <a:lnTo>
                    <a:pt x="586676" y="766078"/>
                  </a:lnTo>
                  <a:lnTo>
                    <a:pt x="600476" y="751803"/>
                  </a:lnTo>
                  <a:lnTo>
                    <a:pt x="614276" y="737755"/>
                  </a:lnTo>
                  <a:lnTo>
                    <a:pt x="628077" y="723929"/>
                  </a:lnTo>
                  <a:lnTo>
                    <a:pt x="641877" y="710322"/>
                  </a:lnTo>
                  <a:lnTo>
                    <a:pt x="655678" y="696928"/>
                  </a:lnTo>
                  <a:lnTo>
                    <a:pt x="669478" y="683743"/>
                  </a:lnTo>
                  <a:lnTo>
                    <a:pt x="683278" y="670764"/>
                  </a:lnTo>
                  <a:lnTo>
                    <a:pt x="697079" y="657986"/>
                  </a:lnTo>
                  <a:lnTo>
                    <a:pt x="710879" y="645404"/>
                  </a:lnTo>
                  <a:lnTo>
                    <a:pt x="724680" y="633015"/>
                  </a:lnTo>
                  <a:lnTo>
                    <a:pt x="738480" y="620814"/>
                  </a:lnTo>
                  <a:lnTo>
                    <a:pt x="752280" y="608797"/>
                  </a:lnTo>
                  <a:lnTo>
                    <a:pt x="766081" y="596959"/>
                  </a:lnTo>
                  <a:lnTo>
                    <a:pt x="779881" y="585297"/>
                  </a:lnTo>
                  <a:lnTo>
                    <a:pt x="793682" y="573806"/>
                  </a:lnTo>
                  <a:lnTo>
                    <a:pt x="807482" y="562483"/>
                  </a:lnTo>
                  <a:lnTo>
                    <a:pt x="821282" y="551321"/>
                  </a:lnTo>
                  <a:lnTo>
                    <a:pt x="835083" y="540319"/>
                  </a:lnTo>
                  <a:lnTo>
                    <a:pt x="848883" y="529471"/>
                  </a:lnTo>
                  <a:lnTo>
                    <a:pt x="862684" y="518773"/>
                  </a:lnTo>
                  <a:lnTo>
                    <a:pt x="876484" y="508222"/>
                  </a:lnTo>
                  <a:lnTo>
                    <a:pt x="890284" y="497812"/>
                  </a:lnTo>
                  <a:lnTo>
                    <a:pt x="904085" y="487540"/>
                  </a:lnTo>
                  <a:lnTo>
                    <a:pt x="917885" y="477402"/>
                  </a:lnTo>
                  <a:lnTo>
                    <a:pt x="931686" y="467393"/>
                  </a:lnTo>
                  <a:lnTo>
                    <a:pt x="945486" y="457510"/>
                  </a:lnTo>
                  <a:lnTo>
                    <a:pt x="959286" y="447748"/>
                  </a:lnTo>
                  <a:lnTo>
                    <a:pt x="973087" y="438103"/>
                  </a:lnTo>
                  <a:lnTo>
                    <a:pt x="986887" y="428571"/>
                  </a:lnTo>
                  <a:lnTo>
                    <a:pt x="1000687" y="419148"/>
                  </a:lnTo>
                  <a:lnTo>
                    <a:pt x="1014488" y="409830"/>
                  </a:lnTo>
                  <a:lnTo>
                    <a:pt x="1028288" y="400613"/>
                  </a:lnTo>
                  <a:lnTo>
                    <a:pt x="1042089" y="391493"/>
                  </a:lnTo>
                  <a:lnTo>
                    <a:pt x="1055889" y="382465"/>
                  </a:lnTo>
                  <a:lnTo>
                    <a:pt x="1069689" y="373525"/>
                  </a:lnTo>
                  <a:lnTo>
                    <a:pt x="1083490" y="364670"/>
                  </a:lnTo>
                  <a:lnTo>
                    <a:pt x="1097290" y="355896"/>
                  </a:lnTo>
                  <a:lnTo>
                    <a:pt x="1111091" y="347197"/>
                  </a:lnTo>
                  <a:lnTo>
                    <a:pt x="1124891" y="338571"/>
                  </a:lnTo>
                  <a:lnTo>
                    <a:pt x="1138691" y="330014"/>
                  </a:lnTo>
                  <a:lnTo>
                    <a:pt x="1152492" y="321520"/>
                  </a:lnTo>
                  <a:lnTo>
                    <a:pt x="1166292" y="313087"/>
                  </a:lnTo>
                  <a:lnTo>
                    <a:pt x="1180093" y="304709"/>
                  </a:lnTo>
                  <a:lnTo>
                    <a:pt x="1193893" y="296384"/>
                  </a:lnTo>
                  <a:lnTo>
                    <a:pt x="1207693" y="288107"/>
                  </a:lnTo>
                  <a:lnTo>
                    <a:pt x="1221494" y="279874"/>
                  </a:lnTo>
                  <a:lnTo>
                    <a:pt x="1235294" y="271681"/>
                  </a:lnTo>
                  <a:lnTo>
                    <a:pt x="1249095" y="263524"/>
                  </a:lnTo>
                  <a:lnTo>
                    <a:pt x="1262895" y="255399"/>
                  </a:lnTo>
                  <a:lnTo>
                    <a:pt x="1276695" y="247302"/>
                  </a:lnTo>
                  <a:lnTo>
                    <a:pt x="1290496" y="239229"/>
                  </a:lnTo>
                  <a:lnTo>
                    <a:pt x="1304296" y="231177"/>
                  </a:lnTo>
                  <a:lnTo>
                    <a:pt x="1318097" y="223140"/>
                  </a:lnTo>
                  <a:lnTo>
                    <a:pt x="1331897" y="215115"/>
                  </a:lnTo>
                  <a:lnTo>
                    <a:pt x="1345697" y="207099"/>
                  </a:lnTo>
                  <a:lnTo>
                    <a:pt x="1359498" y="199087"/>
                  </a:lnTo>
                  <a:lnTo>
                    <a:pt x="1373298" y="191079"/>
                  </a:lnTo>
                  <a:lnTo>
                    <a:pt x="1387099" y="183075"/>
                  </a:lnTo>
                  <a:lnTo>
                    <a:pt x="1400899" y="175075"/>
                  </a:lnTo>
                  <a:lnTo>
                    <a:pt x="1414699" y="167080"/>
                  </a:lnTo>
                  <a:lnTo>
                    <a:pt x="1428500" y="159088"/>
                  </a:lnTo>
                  <a:lnTo>
                    <a:pt x="1442300" y="151099"/>
                  </a:lnTo>
                  <a:lnTo>
                    <a:pt x="1456100" y="143115"/>
                  </a:lnTo>
                  <a:lnTo>
                    <a:pt x="1469901" y="135135"/>
                  </a:lnTo>
                  <a:lnTo>
                    <a:pt x="1483701" y="127158"/>
                  </a:lnTo>
                  <a:lnTo>
                    <a:pt x="1497502" y="119184"/>
                  </a:lnTo>
                  <a:lnTo>
                    <a:pt x="1511302" y="111215"/>
                  </a:lnTo>
                  <a:lnTo>
                    <a:pt x="1525102" y="103249"/>
                  </a:lnTo>
                  <a:lnTo>
                    <a:pt x="1538903" y="95286"/>
                  </a:lnTo>
                  <a:lnTo>
                    <a:pt x="1552703" y="87327"/>
                  </a:lnTo>
                  <a:lnTo>
                    <a:pt x="1566504" y="79372"/>
                  </a:lnTo>
                  <a:lnTo>
                    <a:pt x="1580304" y="71420"/>
                  </a:lnTo>
                  <a:lnTo>
                    <a:pt x="1594104" y="63471"/>
                  </a:lnTo>
                  <a:lnTo>
                    <a:pt x="1607905" y="55526"/>
                  </a:lnTo>
                  <a:lnTo>
                    <a:pt x="1621705" y="47584"/>
                  </a:lnTo>
                  <a:lnTo>
                    <a:pt x="1635506" y="39645"/>
                  </a:lnTo>
                  <a:lnTo>
                    <a:pt x="1649306" y="31710"/>
                  </a:lnTo>
                  <a:lnTo>
                    <a:pt x="1663106" y="23777"/>
                  </a:lnTo>
                  <a:lnTo>
                    <a:pt x="1676907" y="15848"/>
                  </a:lnTo>
                  <a:lnTo>
                    <a:pt x="1690707" y="7922"/>
                  </a:lnTo>
                  <a:lnTo>
                    <a:pt x="1704508" y="0"/>
                  </a:lnTo>
                  <a:lnTo>
                    <a:pt x="1704508" y="0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616514" y="4763109"/>
              <a:ext cx="1499256" cy="1323485"/>
            </a:xfrm>
            <a:custGeom>
              <a:avLst/>
              <a:pathLst>
                <a:path w="1499256" h="1323485">
                  <a:moveTo>
                    <a:pt x="0" y="1323485"/>
                  </a:moveTo>
                  <a:lnTo>
                    <a:pt x="8814" y="1303211"/>
                  </a:lnTo>
                  <a:lnTo>
                    <a:pt x="22614" y="1272113"/>
                  </a:lnTo>
                  <a:lnTo>
                    <a:pt x="36415" y="1241651"/>
                  </a:lnTo>
                  <a:lnTo>
                    <a:pt x="50215" y="1211816"/>
                  </a:lnTo>
                  <a:lnTo>
                    <a:pt x="64015" y="1182599"/>
                  </a:lnTo>
                  <a:lnTo>
                    <a:pt x="77816" y="1153992"/>
                  </a:lnTo>
                  <a:lnTo>
                    <a:pt x="91616" y="1125987"/>
                  </a:lnTo>
                  <a:lnTo>
                    <a:pt x="105417" y="1098575"/>
                  </a:lnTo>
                  <a:lnTo>
                    <a:pt x="119217" y="1071747"/>
                  </a:lnTo>
                  <a:lnTo>
                    <a:pt x="133017" y="1045495"/>
                  </a:lnTo>
                  <a:lnTo>
                    <a:pt x="146818" y="1019810"/>
                  </a:lnTo>
                  <a:lnTo>
                    <a:pt x="160618" y="994685"/>
                  </a:lnTo>
                  <a:lnTo>
                    <a:pt x="174418" y="970110"/>
                  </a:lnTo>
                  <a:lnTo>
                    <a:pt x="188219" y="946078"/>
                  </a:lnTo>
                  <a:lnTo>
                    <a:pt x="202019" y="922580"/>
                  </a:lnTo>
                  <a:lnTo>
                    <a:pt x="215820" y="899609"/>
                  </a:lnTo>
                  <a:lnTo>
                    <a:pt x="229620" y="877154"/>
                  </a:lnTo>
                  <a:lnTo>
                    <a:pt x="243420" y="855210"/>
                  </a:lnTo>
                  <a:lnTo>
                    <a:pt x="257221" y="833766"/>
                  </a:lnTo>
                  <a:lnTo>
                    <a:pt x="271021" y="812816"/>
                  </a:lnTo>
                  <a:lnTo>
                    <a:pt x="284822" y="792351"/>
                  </a:lnTo>
                  <a:lnTo>
                    <a:pt x="298622" y="772363"/>
                  </a:lnTo>
                  <a:lnTo>
                    <a:pt x="312422" y="752843"/>
                  </a:lnTo>
                  <a:lnTo>
                    <a:pt x="326223" y="733785"/>
                  </a:lnTo>
                  <a:lnTo>
                    <a:pt x="340023" y="715179"/>
                  </a:lnTo>
                  <a:lnTo>
                    <a:pt x="353824" y="697018"/>
                  </a:lnTo>
                  <a:lnTo>
                    <a:pt x="367624" y="679293"/>
                  </a:lnTo>
                  <a:lnTo>
                    <a:pt x="381424" y="661998"/>
                  </a:lnTo>
                  <a:lnTo>
                    <a:pt x="395225" y="645123"/>
                  </a:lnTo>
                  <a:lnTo>
                    <a:pt x="409025" y="628661"/>
                  </a:lnTo>
                  <a:lnTo>
                    <a:pt x="422826" y="612603"/>
                  </a:lnTo>
                  <a:lnTo>
                    <a:pt x="436626" y="596943"/>
                  </a:lnTo>
                  <a:lnTo>
                    <a:pt x="450426" y="581672"/>
                  </a:lnTo>
                  <a:lnTo>
                    <a:pt x="464227" y="566783"/>
                  </a:lnTo>
                  <a:lnTo>
                    <a:pt x="478027" y="552267"/>
                  </a:lnTo>
                  <a:lnTo>
                    <a:pt x="491828" y="538116"/>
                  </a:lnTo>
                  <a:lnTo>
                    <a:pt x="505628" y="524324"/>
                  </a:lnTo>
                  <a:lnTo>
                    <a:pt x="519428" y="510881"/>
                  </a:lnTo>
                  <a:lnTo>
                    <a:pt x="533229" y="497780"/>
                  </a:lnTo>
                  <a:lnTo>
                    <a:pt x="547029" y="485014"/>
                  </a:lnTo>
                  <a:lnTo>
                    <a:pt x="560830" y="472575"/>
                  </a:lnTo>
                  <a:lnTo>
                    <a:pt x="574630" y="460455"/>
                  </a:lnTo>
                  <a:lnTo>
                    <a:pt x="588430" y="448646"/>
                  </a:lnTo>
                  <a:lnTo>
                    <a:pt x="602231" y="437141"/>
                  </a:lnTo>
                  <a:lnTo>
                    <a:pt x="616031" y="425931"/>
                  </a:lnTo>
                  <a:lnTo>
                    <a:pt x="629831" y="415010"/>
                  </a:lnTo>
                  <a:lnTo>
                    <a:pt x="643632" y="404369"/>
                  </a:lnTo>
                  <a:lnTo>
                    <a:pt x="657432" y="394001"/>
                  </a:lnTo>
                  <a:lnTo>
                    <a:pt x="671233" y="383898"/>
                  </a:lnTo>
                  <a:lnTo>
                    <a:pt x="685033" y="374052"/>
                  </a:lnTo>
                  <a:lnTo>
                    <a:pt x="698833" y="364457"/>
                  </a:lnTo>
                  <a:lnTo>
                    <a:pt x="712634" y="355104"/>
                  </a:lnTo>
                  <a:lnTo>
                    <a:pt x="726434" y="345985"/>
                  </a:lnTo>
                  <a:lnTo>
                    <a:pt x="740235" y="337094"/>
                  </a:lnTo>
                  <a:lnTo>
                    <a:pt x="754035" y="328422"/>
                  </a:lnTo>
                  <a:lnTo>
                    <a:pt x="767835" y="319962"/>
                  </a:lnTo>
                  <a:lnTo>
                    <a:pt x="781636" y="311707"/>
                  </a:lnTo>
                  <a:lnTo>
                    <a:pt x="795436" y="303648"/>
                  </a:lnTo>
                  <a:lnTo>
                    <a:pt x="809237" y="295779"/>
                  </a:lnTo>
                  <a:lnTo>
                    <a:pt x="823037" y="288091"/>
                  </a:lnTo>
                  <a:lnTo>
                    <a:pt x="836837" y="280577"/>
                  </a:lnTo>
                  <a:lnTo>
                    <a:pt x="850638" y="273230"/>
                  </a:lnTo>
                  <a:lnTo>
                    <a:pt x="864438" y="266042"/>
                  </a:lnTo>
                  <a:lnTo>
                    <a:pt x="878239" y="259006"/>
                  </a:lnTo>
                  <a:lnTo>
                    <a:pt x="892039" y="252114"/>
                  </a:lnTo>
                  <a:lnTo>
                    <a:pt x="905839" y="245358"/>
                  </a:lnTo>
                  <a:lnTo>
                    <a:pt x="919640" y="238731"/>
                  </a:lnTo>
                  <a:lnTo>
                    <a:pt x="933440" y="232226"/>
                  </a:lnTo>
                  <a:lnTo>
                    <a:pt x="947241" y="225836"/>
                  </a:lnTo>
                  <a:lnTo>
                    <a:pt x="961041" y="219551"/>
                  </a:lnTo>
                  <a:lnTo>
                    <a:pt x="974841" y="213366"/>
                  </a:lnTo>
                  <a:lnTo>
                    <a:pt x="988642" y="207273"/>
                  </a:lnTo>
                  <a:lnTo>
                    <a:pt x="1002442" y="201264"/>
                  </a:lnTo>
                  <a:lnTo>
                    <a:pt x="1016243" y="195332"/>
                  </a:lnTo>
                  <a:lnTo>
                    <a:pt x="1030043" y="189469"/>
                  </a:lnTo>
                  <a:lnTo>
                    <a:pt x="1043843" y="183668"/>
                  </a:lnTo>
                  <a:lnTo>
                    <a:pt x="1057644" y="177921"/>
                  </a:lnTo>
                  <a:lnTo>
                    <a:pt x="1071444" y="172222"/>
                  </a:lnTo>
                  <a:lnTo>
                    <a:pt x="1085245" y="166562"/>
                  </a:lnTo>
                  <a:lnTo>
                    <a:pt x="1099045" y="160934"/>
                  </a:lnTo>
                  <a:lnTo>
                    <a:pt x="1112845" y="155331"/>
                  </a:lnTo>
                  <a:lnTo>
                    <a:pt x="1126646" y="149746"/>
                  </a:lnTo>
                  <a:lnTo>
                    <a:pt x="1140446" y="144170"/>
                  </a:lnTo>
                  <a:lnTo>
                    <a:pt x="1154246" y="138598"/>
                  </a:lnTo>
                  <a:lnTo>
                    <a:pt x="1168047" y="133029"/>
                  </a:lnTo>
                  <a:lnTo>
                    <a:pt x="1181847" y="127461"/>
                  </a:lnTo>
                  <a:lnTo>
                    <a:pt x="1195648" y="121897"/>
                  </a:lnTo>
                  <a:lnTo>
                    <a:pt x="1209448" y="116334"/>
                  </a:lnTo>
                  <a:lnTo>
                    <a:pt x="1223248" y="110774"/>
                  </a:lnTo>
                  <a:lnTo>
                    <a:pt x="1237049" y="105216"/>
                  </a:lnTo>
                  <a:lnTo>
                    <a:pt x="1250849" y="99661"/>
                  </a:lnTo>
                  <a:lnTo>
                    <a:pt x="1264650" y="94107"/>
                  </a:lnTo>
                  <a:lnTo>
                    <a:pt x="1278450" y="88556"/>
                  </a:lnTo>
                  <a:lnTo>
                    <a:pt x="1292250" y="83007"/>
                  </a:lnTo>
                  <a:lnTo>
                    <a:pt x="1306051" y="77460"/>
                  </a:lnTo>
                  <a:lnTo>
                    <a:pt x="1319851" y="71915"/>
                  </a:lnTo>
                  <a:lnTo>
                    <a:pt x="1333652" y="66371"/>
                  </a:lnTo>
                  <a:lnTo>
                    <a:pt x="1347452" y="60830"/>
                  </a:lnTo>
                  <a:lnTo>
                    <a:pt x="1361252" y="55291"/>
                  </a:lnTo>
                  <a:lnTo>
                    <a:pt x="1375053" y="49754"/>
                  </a:lnTo>
                  <a:lnTo>
                    <a:pt x="1388853" y="44218"/>
                  </a:lnTo>
                  <a:lnTo>
                    <a:pt x="1402654" y="38685"/>
                  </a:lnTo>
                  <a:lnTo>
                    <a:pt x="1416454" y="33153"/>
                  </a:lnTo>
                  <a:lnTo>
                    <a:pt x="1430254" y="27623"/>
                  </a:lnTo>
                  <a:lnTo>
                    <a:pt x="1444055" y="22095"/>
                  </a:lnTo>
                  <a:lnTo>
                    <a:pt x="1457855" y="16568"/>
                  </a:lnTo>
                  <a:lnTo>
                    <a:pt x="1471656" y="11044"/>
                  </a:lnTo>
                  <a:lnTo>
                    <a:pt x="1485456" y="5521"/>
                  </a:lnTo>
                  <a:lnTo>
                    <a:pt x="1499256" y="0"/>
                  </a:lnTo>
                  <a:lnTo>
                    <a:pt x="1499256" y="0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619281" y="4341608"/>
              <a:ext cx="1496489" cy="1744986"/>
            </a:xfrm>
            <a:custGeom>
              <a:avLst/>
              <a:pathLst>
                <a:path w="1496489" h="1744986">
                  <a:moveTo>
                    <a:pt x="0" y="1744986"/>
                  </a:moveTo>
                  <a:lnTo>
                    <a:pt x="6046" y="1735822"/>
                  </a:lnTo>
                  <a:lnTo>
                    <a:pt x="19846" y="1715096"/>
                  </a:lnTo>
                  <a:lnTo>
                    <a:pt x="33647" y="1694556"/>
                  </a:lnTo>
                  <a:lnTo>
                    <a:pt x="47447" y="1674194"/>
                  </a:lnTo>
                  <a:lnTo>
                    <a:pt x="61248" y="1654008"/>
                  </a:lnTo>
                  <a:lnTo>
                    <a:pt x="75048" y="1633992"/>
                  </a:lnTo>
                  <a:lnTo>
                    <a:pt x="88848" y="1614142"/>
                  </a:lnTo>
                  <a:lnTo>
                    <a:pt x="102649" y="1594453"/>
                  </a:lnTo>
                  <a:lnTo>
                    <a:pt x="116449" y="1574922"/>
                  </a:lnTo>
                  <a:lnTo>
                    <a:pt x="130250" y="1555543"/>
                  </a:lnTo>
                  <a:lnTo>
                    <a:pt x="144050" y="1536314"/>
                  </a:lnTo>
                  <a:lnTo>
                    <a:pt x="157850" y="1517229"/>
                  </a:lnTo>
                  <a:lnTo>
                    <a:pt x="171651" y="1498287"/>
                  </a:lnTo>
                  <a:lnTo>
                    <a:pt x="185451" y="1479483"/>
                  </a:lnTo>
                  <a:lnTo>
                    <a:pt x="199252" y="1460813"/>
                  </a:lnTo>
                  <a:lnTo>
                    <a:pt x="213052" y="1442275"/>
                  </a:lnTo>
                  <a:lnTo>
                    <a:pt x="226852" y="1423865"/>
                  </a:lnTo>
                  <a:lnTo>
                    <a:pt x="240653" y="1405580"/>
                  </a:lnTo>
                  <a:lnTo>
                    <a:pt x="254453" y="1387417"/>
                  </a:lnTo>
                  <a:lnTo>
                    <a:pt x="268254" y="1369373"/>
                  </a:lnTo>
                  <a:lnTo>
                    <a:pt x="282054" y="1351444"/>
                  </a:lnTo>
                  <a:lnTo>
                    <a:pt x="295854" y="1333630"/>
                  </a:lnTo>
                  <a:lnTo>
                    <a:pt x="309655" y="1315926"/>
                  </a:lnTo>
                  <a:lnTo>
                    <a:pt x="323455" y="1298330"/>
                  </a:lnTo>
                  <a:lnTo>
                    <a:pt x="337256" y="1280839"/>
                  </a:lnTo>
                  <a:lnTo>
                    <a:pt x="351056" y="1263452"/>
                  </a:lnTo>
                  <a:lnTo>
                    <a:pt x="364856" y="1246165"/>
                  </a:lnTo>
                  <a:lnTo>
                    <a:pt x="378657" y="1228976"/>
                  </a:lnTo>
                  <a:lnTo>
                    <a:pt x="392457" y="1211883"/>
                  </a:lnTo>
                  <a:lnTo>
                    <a:pt x="406258" y="1194883"/>
                  </a:lnTo>
                  <a:lnTo>
                    <a:pt x="420058" y="1177975"/>
                  </a:lnTo>
                  <a:lnTo>
                    <a:pt x="433858" y="1161156"/>
                  </a:lnTo>
                  <a:lnTo>
                    <a:pt x="447659" y="1144424"/>
                  </a:lnTo>
                  <a:lnTo>
                    <a:pt x="461459" y="1127777"/>
                  </a:lnTo>
                  <a:lnTo>
                    <a:pt x="475260" y="1111213"/>
                  </a:lnTo>
                  <a:lnTo>
                    <a:pt x="489060" y="1094730"/>
                  </a:lnTo>
                  <a:lnTo>
                    <a:pt x="502860" y="1078326"/>
                  </a:lnTo>
                  <a:lnTo>
                    <a:pt x="516661" y="1061998"/>
                  </a:lnTo>
                  <a:lnTo>
                    <a:pt x="530461" y="1045746"/>
                  </a:lnTo>
                  <a:lnTo>
                    <a:pt x="544261" y="1029567"/>
                  </a:lnTo>
                  <a:lnTo>
                    <a:pt x="558062" y="1013459"/>
                  </a:lnTo>
                  <a:lnTo>
                    <a:pt x="571862" y="997420"/>
                  </a:lnTo>
                  <a:lnTo>
                    <a:pt x="585663" y="981450"/>
                  </a:lnTo>
                  <a:lnTo>
                    <a:pt x="599463" y="965545"/>
                  </a:lnTo>
                  <a:lnTo>
                    <a:pt x="613263" y="949704"/>
                  </a:lnTo>
                  <a:lnTo>
                    <a:pt x="627064" y="933925"/>
                  </a:lnTo>
                  <a:lnTo>
                    <a:pt x="640864" y="918207"/>
                  </a:lnTo>
                  <a:lnTo>
                    <a:pt x="654665" y="902549"/>
                  </a:lnTo>
                  <a:lnTo>
                    <a:pt x="668465" y="886947"/>
                  </a:lnTo>
                  <a:lnTo>
                    <a:pt x="682265" y="871401"/>
                  </a:lnTo>
                  <a:lnTo>
                    <a:pt x="696066" y="855908"/>
                  </a:lnTo>
                  <a:lnTo>
                    <a:pt x="709866" y="840468"/>
                  </a:lnTo>
                  <a:lnTo>
                    <a:pt x="723667" y="825079"/>
                  </a:lnTo>
                  <a:lnTo>
                    <a:pt x="737467" y="809738"/>
                  </a:lnTo>
                  <a:lnTo>
                    <a:pt x="751267" y="794445"/>
                  </a:lnTo>
                  <a:lnTo>
                    <a:pt x="765068" y="779198"/>
                  </a:lnTo>
                  <a:lnTo>
                    <a:pt x="778868" y="763994"/>
                  </a:lnTo>
                  <a:lnTo>
                    <a:pt x="792669" y="748834"/>
                  </a:lnTo>
                  <a:lnTo>
                    <a:pt x="806469" y="733714"/>
                  </a:lnTo>
                  <a:lnTo>
                    <a:pt x="820269" y="718633"/>
                  </a:lnTo>
                  <a:lnTo>
                    <a:pt x="834070" y="703591"/>
                  </a:lnTo>
                  <a:lnTo>
                    <a:pt x="847870" y="688584"/>
                  </a:lnTo>
                  <a:lnTo>
                    <a:pt x="861671" y="673612"/>
                  </a:lnTo>
                  <a:lnTo>
                    <a:pt x="875471" y="658673"/>
                  </a:lnTo>
                  <a:lnTo>
                    <a:pt x="889271" y="643766"/>
                  </a:lnTo>
                  <a:lnTo>
                    <a:pt x="903072" y="628889"/>
                  </a:lnTo>
                  <a:lnTo>
                    <a:pt x="916872" y="614040"/>
                  </a:lnTo>
                  <a:lnTo>
                    <a:pt x="930673" y="599218"/>
                  </a:lnTo>
                  <a:lnTo>
                    <a:pt x="944473" y="584421"/>
                  </a:lnTo>
                  <a:lnTo>
                    <a:pt x="958273" y="569649"/>
                  </a:lnTo>
                  <a:lnTo>
                    <a:pt x="972074" y="554898"/>
                  </a:lnTo>
                  <a:lnTo>
                    <a:pt x="985874" y="540168"/>
                  </a:lnTo>
                  <a:lnTo>
                    <a:pt x="999674" y="525457"/>
                  </a:lnTo>
                  <a:lnTo>
                    <a:pt x="1013475" y="510763"/>
                  </a:lnTo>
                  <a:lnTo>
                    <a:pt x="1027275" y="496086"/>
                  </a:lnTo>
                  <a:lnTo>
                    <a:pt x="1041076" y="481423"/>
                  </a:lnTo>
                  <a:lnTo>
                    <a:pt x="1054876" y="466772"/>
                  </a:lnTo>
                  <a:lnTo>
                    <a:pt x="1068676" y="452133"/>
                  </a:lnTo>
                  <a:lnTo>
                    <a:pt x="1082477" y="437504"/>
                  </a:lnTo>
                  <a:lnTo>
                    <a:pt x="1096277" y="422883"/>
                  </a:lnTo>
                  <a:lnTo>
                    <a:pt x="1110078" y="408269"/>
                  </a:lnTo>
                  <a:lnTo>
                    <a:pt x="1123878" y="393659"/>
                  </a:lnTo>
                  <a:lnTo>
                    <a:pt x="1137678" y="379053"/>
                  </a:lnTo>
                  <a:lnTo>
                    <a:pt x="1151479" y="364449"/>
                  </a:lnTo>
                  <a:lnTo>
                    <a:pt x="1165279" y="349847"/>
                  </a:lnTo>
                  <a:lnTo>
                    <a:pt x="1179080" y="335246"/>
                  </a:lnTo>
                  <a:lnTo>
                    <a:pt x="1192880" y="320648"/>
                  </a:lnTo>
                  <a:lnTo>
                    <a:pt x="1206680" y="306051"/>
                  </a:lnTo>
                  <a:lnTo>
                    <a:pt x="1220481" y="291456"/>
                  </a:lnTo>
                  <a:lnTo>
                    <a:pt x="1234281" y="276863"/>
                  </a:lnTo>
                  <a:lnTo>
                    <a:pt x="1248082" y="262272"/>
                  </a:lnTo>
                  <a:lnTo>
                    <a:pt x="1261882" y="247683"/>
                  </a:lnTo>
                  <a:lnTo>
                    <a:pt x="1275682" y="233097"/>
                  </a:lnTo>
                  <a:lnTo>
                    <a:pt x="1289483" y="218512"/>
                  </a:lnTo>
                  <a:lnTo>
                    <a:pt x="1303283" y="203929"/>
                  </a:lnTo>
                  <a:lnTo>
                    <a:pt x="1317084" y="189348"/>
                  </a:lnTo>
                  <a:lnTo>
                    <a:pt x="1330884" y="174769"/>
                  </a:lnTo>
                  <a:lnTo>
                    <a:pt x="1344684" y="160193"/>
                  </a:lnTo>
                  <a:lnTo>
                    <a:pt x="1358485" y="145618"/>
                  </a:lnTo>
                  <a:lnTo>
                    <a:pt x="1372285" y="131046"/>
                  </a:lnTo>
                  <a:lnTo>
                    <a:pt x="1386086" y="116476"/>
                  </a:lnTo>
                  <a:lnTo>
                    <a:pt x="1399886" y="101908"/>
                  </a:lnTo>
                  <a:lnTo>
                    <a:pt x="1413686" y="87342"/>
                  </a:lnTo>
                  <a:lnTo>
                    <a:pt x="1427487" y="72779"/>
                  </a:lnTo>
                  <a:lnTo>
                    <a:pt x="1441287" y="58218"/>
                  </a:lnTo>
                  <a:lnTo>
                    <a:pt x="1455087" y="43660"/>
                  </a:lnTo>
                  <a:lnTo>
                    <a:pt x="1468888" y="29104"/>
                  </a:lnTo>
                  <a:lnTo>
                    <a:pt x="1482688" y="14551"/>
                  </a:lnTo>
                  <a:lnTo>
                    <a:pt x="1496489" y="0"/>
                  </a:lnTo>
                  <a:lnTo>
                    <a:pt x="1496489" y="0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54058" y="4480553"/>
              <a:ext cx="1361712" cy="1606041"/>
            </a:xfrm>
            <a:custGeom>
              <a:avLst/>
              <a:pathLst>
                <a:path w="1361712" h="1606041">
                  <a:moveTo>
                    <a:pt x="0" y="1606041"/>
                  </a:moveTo>
                  <a:lnTo>
                    <a:pt x="9274" y="1587646"/>
                  </a:lnTo>
                  <a:lnTo>
                    <a:pt x="23074" y="1560687"/>
                  </a:lnTo>
                  <a:lnTo>
                    <a:pt x="36874" y="1534137"/>
                  </a:lnTo>
                  <a:lnTo>
                    <a:pt x="50675" y="1507988"/>
                  </a:lnTo>
                  <a:lnTo>
                    <a:pt x="64475" y="1482234"/>
                  </a:lnTo>
                  <a:lnTo>
                    <a:pt x="78276" y="1456868"/>
                  </a:lnTo>
                  <a:lnTo>
                    <a:pt x="92076" y="1431885"/>
                  </a:lnTo>
                  <a:lnTo>
                    <a:pt x="105876" y="1407277"/>
                  </a:lnTo>
                  <a:lnTo>
                    <a:pt x="119677" y="1383038"/>
                  </a:lnTo>
                  <a:lnTo>
                    <a:pt x="133477" y="1359162"/>
                  </a:lnTo>
                  <a:lnTo>
                    <a:pt x="147278" y="1335642"/>
                  </a:lnTo>
                  <a:lnTo>
                    <a:pt x="161078" y="1312473"/>
                  </a:lnTo>
                  <a:lnTo>
                    <a:pt x="174878" y="1289648"/>
                  </a:lnTo>
                  <a:lnTo>
                    <a:pt x="188679" y="1267161"/>
                  </a:lnTo>
                  <a:lnTo>
                    <a:pt x="202479" y="1245005"/>
                  </a:lnTo>
                  <a:lnTo>
                    <a:pt x="216280" y="1223175"/>
                  </a:lnTo>
                  <a:lnTo>
                    <a:pt x="230080" y="1201664"/>
                  </a:lnTo>
                  <a:lnTo>
                    <a:pt x="243880" y="1180467"/>
                  </a:lnTo>
                  <a:lnTo>
                    <a:pt x="257681" y="1159577"/>
                  </a:lnTo>
                  <a:lnTo>
                    <a:pt x="271481" y="1138988"/>
                  </a:lnTo>
                  <a:lnTo>
                    <a:pt x="285282" y="1118695"/>
                  </a:lnTo>
                  <a:lnTo>
                    <a:pt x="299082" y="1098691"/>
                  </a:lnTo>
                  <a:lnTo>
                    <a:pt x="312882" y="1078970"/>
                  </a:lnTo>
                  <a:lnTo>
                    <a:pt x="326683" y="1059527"/>
                  </a:lnTo>
                  <a:lnTo>
                    <a:pt x="340483" y="1040356"/>
                  </a:lnTo>
                  <a:lnTo>
                    <a:pt x="354284" y="1021451"/>
                  </a:lnTo>
                  <a:lnTo>
                    <a:pt x="368084" y="1002805"/>
                  </a:lnTo>
                  <a:lnTo>
                    <a:pt x="381884" y="984414"/>
                  </a:lnTo>
                  <a:lnTo>
                    <a:pt x="395685" y="966272"/>
                  </a:lnTo>
                  <a:lnTo>
                    <a:pt x="409485" y="948372"/>
                  </a:lnTo>
                  <a:lnTo>
                    <a:pt x="423285" y="930709"/>
                  </a:lnTo>
                  <a:lnTo>
                    <a:pt x="437086" y="913277"/>
                  </a:lnTo>
                  <a:lnTo>
                    <a:pt x="450886" y="896071"/>
                  </a:lnTo>
                  <a:lnTo>
                    <a:pt x="464687" y="879085"/>
                  </a:lnTo>
                  <a:lnTo>
                    <a:pt x="478487" y="862313"/>
                  </a:lnTo>
                  <a:lnTo>
                    <a:pt x="492287" y="845750"/>
                  </a:lnTo>
                  <a:lnTo>
                    <a:pt x="506088" y="829389"/>
                  </a:lnTo>
                  <a:lnTo>
                    <a:pt x="519888" y="813226"/>
                  </a:lnTo>
                  <a:lnTo>
                    <a:pt x="533689" y="797255"/>
                  </a:lnTo>
                  <a:lnTo>
                    <a:pt x="547489" y="781470"/>
                  </a:lnTo>
                  <a:lnTo>
                    <a:pt x="561289" y="765866"/>
                  </a:lnTo>
                  <a:lnTo>
                    <a:pt x="575090" y="750436"/>
                  </a:lnTo>
                  <a:lnTo>
                    <a:pt x="588890" y="735177"/>
                  </a:lnTo>
                  <a:lnTo>
                    <a:pt x="602691" y="720081"/>
                  </a:lnTo>
                  <a:lnTo>
                    <a:pt x="616491" y="705144"/>
                  </a:lnTo>
                  <a:lnTo>
                    <a:pt x="630291" y="690360"/>
                  </a:lnTo>
                  <a:lnTo>
                    <a:pt x="644092" y="675723"/>
                  </a:lnTo>
                  <a:lnTo>
                    <a:pt x="657892" y="661229"/>
                  </a:lnTo>
                  <a:lnTo>
                    <a:pt x="671693" y="646871"/>
                  </a:lnTo>
                  <a:lnTo>
                    <a:pt x="685493" y="632644"/>
                  </a:lnTo>
                  <a:lnTo>
                    <a:pt x="699293" y="618543"/>
                  </a:lnTo>
                  <a:lnTo>
                    <a:pt x="713094" y="604563"/>
                  </a:lnTo>
                  <a:lnTo>
                    <a:pt x="726894" y="590697"/>
                  </a:lnTo>
                  <a:lnTo>
                    <a:pt x="740695" y="576941"/>
                  </a:lnTo>
                  <a:lnTo>
                    <a:pt x="754495" y="563288"/>
                  </a:lnTo>
                  <a:lnTo>
                    <a:pt x="768295" y="549735"/>
                  </a:lnTo>
                  <a:lnTo>
                    <a:pt x="782096" y="536275"/>
                  </a:lnTo>
                  <a:lnTo>
                    <a:pt x="795896" y="522903"/>
                  </a:lnTo>
                  <a:lnTo>
                    <a:pt x="809697" y="509613"/>
                  </a:lnTo>
                  <a:lnTo>
                    <a:pt x="823497" y="496400"/>
                  </a:lnTo>
                  <a:lnTo>
                    <a:pt x="837297" y="483260"/>
                  </a:lnTo>
                  <a:lnTo>
                    <a:pt x="851098" y="470186"/>
                  </a:lnTo>
                  <a:lnTo>
                    <a:pt x="864898" y="457172"/>
                  </a:lnTo>
                  <a:lnTo>
                    <a:pt x="878699" y="444215"/>
                  </a:lnTo>
                  <a:lnTo>
                    <a:pt x="892499" y="431308"/>
                  </a:lnTo>
                  <a:lnTo>
                    <a:pt x="906299" y="418447"/>
                  </a:lnTo>
                  <a:lnTo>
                    <a:pt x="920100" y="405625"/>
                  </a:lnTo>
                  <a:lnTo>
                    <a:pt x="933900" y="392837"/>
                  </a:lnTo>
                  <a:lnTo>
                    <a:pt x="947700" y="380079"/>
                  </a:lnTo>
                  <a:lnTo>
                    <a:pt x="961501" y="367345"/>
                  </a:lnTo>
                  <a:lnTo>
                    <a:pt x="975301" y="354629"/>
                  </a:lnTo>
                  <a:lnTo>
                    <a:pt x="989102" y="341927"/>
                  </a:lnTo>
                  <a:lnTo>
                    <a:pt x="1002902" y="329232"/>
                  </a:lnTo>
                  <a:lnTo>
                    <a:pt x="1016702" y="316542"/>
                  </a:lnTo>
                  <a:lnTo>
                    <a:pt x="1030503" y="303853"/>
                  </a:lnTo>
                  <a:lnTo>
                    <a:pt x="1044303" y="291168"/>
                  </a:lnTo>
                  <a:lnTo>
                    <a:pt x="1058104" y="278485"/>
                  </a:lnTo>
                  <a:lnTo>
                    <a:pt x="1071904" y="265804"/>
                  </a:lnTo>
                  <a:lnTo>
                    <a:pt x="1085704" y="253126"/>
                  </a:lnTo>
                  <a:lnTo>
                    <a:pt x="1099505" y="240450"/>
                  </a:lnTo>
                  <a:lnTo>
                    <a:pt x="1113305" y="227777"/>
                  </a:lnTo>
                  <a:lnTo>
                    <a:pt x="1127106" y="215105"/>
                  </a:lnTo>
                  <a:lnTo>
                    <a:pt x="1140906" y="202436"/>
                  </a:lnTo>
                  <a:lnTo>
                    <a:pt x="1154706" y="189769"/>
                  </a:lnTo>
                  <a:lnTo>
                    <a:pt x="1168507" y="177105"/>
                  </a:lnTo>
                  <a:lnTo>
                    <a:pt x="1182307" y="164442"/>
                  </a:lnTo>
                  <a:lnTo>
                    <a:pt x="1196108" y="151781"/>
                  </a:lnTo>
                  <a:lnTo>
                    <a:pt x="1209908" y="139123"/>
                  </a:lnTo>
                  <a:lnTo>
                    <a:pt x="1223708" y="126466"/>
                  </a:lnTo>
                  <a:lnTo>
                    <a:pt x="1237509" y="113811"/>
                  </a:lnTo>
                  <a:lnTo>
                    <a:pt x="1251309" y="101159"/>
                  </a:lnTo>
                  <a:lnTo>
                    <a:pt x="1265110" y="88508"/>
                  </a:lnTo>
                  <a:lnTo>
                    <a:pt x="1278910" y="75858"/>
                  </a:lnTo>
                  <a:lnTo>
                    <a:pt x="1292710" y="63211"/>
                  </a:lnTo>
                  <a:lnTo>
                    <a:pt x="1306511" y="50565"/>
                  </a:lnTo>
                  <a:lnTo>
                    <a:pt x="1320311" y="37921"/>
                  </a:lnTo>
                  <a:lnTo>
                    <a:pt x="1334112" y="25279"/>
                  </a:lnTo>
                  <a:lnTo>
                    <a:pt x="1347912" y="12638"/>
                  </a:lnTo>
                  <a:lnTo>
                    <a:pt x="1361712" y="0"/>
                  </a:lnTo>
                  <a:lnTo>
                    <a:pt x="1361712" y="0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4459006" y="4111213"/>
              <a:ext cx="1656764" cy="1975381"/>
            </a:xfrm>
            <a:custGeom>
              <a:avLst/>
              <a:pathLst>
                <a:path w="1656764" h="1975381">
                  <a:moveTo>
                    <a:pt x="0" y="1975381"/>
                  </a:moveTo>
                  <a:lnTo>
                    <a:pt x="717" y="1974849"/>
                  </a:lnTo>
                  <a:lnTo>
                    <a:pt x="14517" y="1964496"/>
                  </a:lnTo>
                  <a:lnTo>
                    <a:pt x="28318" y="1954016"/>
                  </a:lnTo>
                  <a:lnTo>
                    <a:pt x="42118" y="1943406"/>
                  </a:lnTo>
                  <a:lnTo>
                    <a:pt x="55919" y="1932664"/>
                  </a:lnTo>
                  <a:lnTo>
                    <a:pt x="69719" y="1921786"/>
                  </a:lnTo>
                  <a:lnTo>
                    <a:pt x="83519" y="1910771"/>
                  </a:lnTo>
                  <a:lnTo>
                    <a:pt x="97320" y="1899615"/>
                  </a:lnTo>
                  <a:lnTo>
                    <a:pt x="111120" y="1888315"/>
                  </a:lnTo>
                  <a:lnTo>
                    <a:pt x="124921" y="1876870"/>
                  </a:lnTo>
                  <a:lnTo>
                    <a:pt x="138721" y="1865277"/>
                  </a:lnTo>
                  <a:lnTo>
                    <a:pt x="152521" y="1853534"/>
                  </a:lnTo>
                  <a:lnTo>
                    <a:pt x="166322" y="1841638"/>
                  </a:lnTo>
                  <a:lnTo>
                    <a:pt x="180122" y="1829590"/>
                  </a:lnTo>
                  <a:lnTo>
                    <a:pt x="193922" y="1817391"/>
                  </a:lnTo>
                  <a:lnTo>
                    <a:pt x="207723" y="1805041"/>
                  </a:lnTo>
                  <a:lnTo>
                    <a:pt x="221523" y="1792541"/>
                  </a:lnTo>
                  <a:lnTo>
                    <a:pt x="235324" y="1779892"/>
                  </a:lnTo>
                  <a:lnTo>
                    <a:pt x="249124" y="1767096"/>
                  </a:lnTo>
                  <a:lnTo>
                    <a:pt x="262924" y="1754152"/>
                  </a:lnTo>
                  <a:lnTo>
                    <a:pt x="276725" y="1741062"/>
                  </a:lnTo>
                  <a:lnTo>
                    <a:pt x="290525" y="1727827"/>
                  </a:lnTo>
                  <a:lnTo>
                    <a:pt x="304326" y="1714449"/>
                  </a:lnTo>
                  <a:lnTo>
                    <a:pt x="318126" y="1700929"/>
                  </a:lnTo>
                  <a:lnTo>
                    <a:pt x="331926" y="1687267"/>
                  </a:lnTo>
                  <a:lnTo>
                    <a:pt x="345727" y="1673466"/>
                  </a:lnTo>
                  <a:lnTo>
                    <a:pt x="359527" y="1659527"/>
                  </a:lnTo>
                  <a:lnTo>
                    <a:pt x="373328" y="1645451"/>
                  </a:lnTo>
                  <a:lnTo>
                    <a:pt x="387128" y="1631240"/>
                  </a:lnTo>
                  <a:lnTo>
                    <a:pt x="400928" y="1616895"/>
                  </a:lnTo>
                  <a:lnTo>
                    <a:pt x="414729" y="1602419"/>
                  </a:lnTo>
                  <a:lnTo>
                    <a:pt x="428529" y="1587812"/>
                  </a:lnTo>
                  <a:lnTo>
                    <a:pt x="442330" y="1573076"/>
                  </a:lnTo>
                  <a:lnTo>
                    <a:pt x="456130" y="1558213"/>
                  </a:lnTo>
                  <a:lnTo>
                    <a:pt x="469930" y="1543225"/>
                  </a:lnTo>
                  <a:lnTo>
                    <a:pt x="483731" y="1528114"/>
                  </a:lnTo>
                  <a:lnTo>
                    <a:pt x="497531" y="1512881"/>
                  </a:lnTo>
                  <a:lnTo>
                    <a:pt x="511332" y="1497528"/>
                  </a:lnTo>
                  <a:lnTo>
                    <a:pt x="525132" y="1482057"/>
                  </a:lnTo>
                  <a:lnTo>
                    <a:pt x="538932" y="1466470"/>
                  </a:lnTo>
                  <a:lnTo>
                    <a:pt x="552733" y="1450768"/>
                  </a:lnTo>
                  <a:lnTo>
                    <a:pt x="566533" y="1434954"/>
                  </a:lnTo>
                  <a:lnTo>
                    <a:pt x="580334" y="1419030"/>
                  </a:lnTo>
                  <a:lnTo>
                    <a:pt x="594134" y="1402997"/>
                  </a:lnTo>
                  <a:lnTo>
                    <a:pt x="607934" y="1386858"/>
                  </a:lnTo>
                  <a:lnTo>
                    <a:pt x="621735" y="1370613"/>
                  </a:lnTo>
                  <a:lnTo>
                    <a:pt x="635535" y="1354267"/>
                  </a:lnTo>
                  <a:lnTo>
                    <a:pt x="649336" y="1337819"/>
                  </a:lnTo>
                  <a:lnTo>
                    <a:pt x="663136" y="1321273"/>
                  </a:lnTo>
                  <a:lnTo>
                    <a:pt x="676936" y="1304631"/>
                  </a:lnTo>
                  <a:lnTo>
                    <a:pt x="690737" y="1287893"/>
                  </a:lnTo>
                  <a:lnTo>
                    <a:pt x="704537" y="1271063"/>
                  </a:lnTo>
                  <a:lnTo>
                    <a:pt x="718337" y="1254143"/>
                  </a:lnTo>
                  <a:lnTo>
                    <a:pt x="732138" y="1237134"/>
                  </a:lnTo>
                  <a:lnTo>
                    <a:pt x="745938" y="1220038"/>
                  </a:lnTo>
                  <a:lnTo>
                    <a:pt x="759739" y="1202859"/>
                  </a:lnTo>
                  <a:lnTo>
                    <a:pt x="773539" y="1185596"/>
                  </a:lnTo>
                  <a:lnTo>
                    <a:pt x="787339" y="1168254"/>
                  </a:lnTo>
                  <a:lnTo>
                    <a:pt x="801140" y="1150834"/>
                  </a:lnTo>
                  <a:lnTo>
                    <a:pt x="814940" y="1133337"/>
                  </a:lnTo>
                  <a:lnTo>
                    <a:pt x="828741" y="1115766"/>
                  </a:lnTo>
                  <a:lnTo>
                    <a:pt x="842541" y="1098124"/>
                  </a:lnTo>
                  <a:lnTo>
                    <a:pt x="856341" y="1080412"/>
                  </a:lnTo>
                  <a:lnTo>
                    <a:pt x="870142" y="1062632"/>
                  </a:lnTo>
                  <a:lnTo>
                    <a:pt x="883942" y="1044786"/>
                  </a:lnTo>
                  <a:lnTo>
                    <a:pt x="897743" y="1026877"/>
                  </a:lnTo>
                  <a:lnTo>
                    <a:pt x="911543" y="1008906"/>
                  </a:lnTo>
                  <a:lnTo>
                    <a:pt x="925343" y="990877"/>
                  </a:lnTo>
                  <a:lnTo>
                    <a:pt x="939144" y="972790"/>
                  </a:lnTo>
                  <a:lnTo>
                    <a:pt x="952944" y="954648"/>
                  </a:lnTo>
                  <a:lnTo>
                    <a:pt x="966745" y="936453"/>
                  </a:lnTo>
                  <a:lnTo>
                    <a:pt x="980545" y="918207"/>
                  </a:lnTo>
                  <a:lnTo>
                    <a:pt x="994345" y="899913"/>
                  </a:lnTo>
                  <a:lnTo>
                    <a:pt x="1008146" y="881572"/>
                  </a:lnTo>
                  <a:lnTo>
                    <a:pt x="1021946" y="863187"/>
                  </a:lnTo>
                  <a:lnTo>
                    <a:pt x="1035747" y="844760"/>
                  </a:lnTo>
                  <a:lnTo>
                    <a:pt x="1049547" y="826292"/>
                  </a:lnTo>
                  <a:lnTo>
                    <a:pt x="1063347" y="807786"/>
                  </a:lnTo>
                  <a:lnTo>
                    <a:pt x="1077148" y="789244"/>
                  </a:lnTo>
                  <a:lnTo>
                    <a:pt x="1090948" y="770669"/>
                  </a:lnTo>
                  <a:lnTo>
                    <a:pt x="1104749" y="752062"/>
                  </a:lnTo>
                  <a:lnTo>
                    <a:pt x="1118549" y="733425"/>
                  </a:lnTo>
                  <a:lnTo>
                    <a:pt x="1132349" y="714761"/>
                  </a:lnTo>
                  <a:lnTo>
                    <a:pt x="1146150" y="696072"/>
                  </a:lnTo>
                  <a:lnTo>
                    <a:pt x="1159950" y="677359"/>
                  </a:lnTo>
                  <a:lnTo>
                    <a:pt x="1173750" y="658626"/>
                  </a:lnTo>
                  <a:lnTo>
                    <a:pt x="1187551" y="639873"/>
                  </a:lnTo>
                  <a:lnTo>
                    <a:pt x="1201351" y="621104"/>
                  </a:lnTo>
                  <a:lnTo>
                    <a:pt x="1215152" y="602320"/>
                  </a:lnTo>
                  <a:lnTo>
                    <a:pt x="1228952" y="583524"/>
                  </a:lnTo>
                  <a:lnTo>
                    <a:pt x="1242752" y="564717"/>
                  </a:lnTo>
                  <a:lnTo>
                    <a:pt x="1256553" y="545902"/>
                  </a:lnTo>
                  <a:lnTo>
                    <a:pt x="1270353" y="527081"/>
                  </a:lnTo>
                  <a:lnTo>
                    <a:pt x="1284154" y="508256"/>
                  </a:lnTo>
                  <a:lnTo>
                    <a:pt x="1297954" y="489428"/>
                  </a:lnTo>
                  <a:lnTo>
                    <a:pt x="1311754" y="470601"/>
                  </a:lnTo>
                  <a:lnTo>
                    <a:pt x="1325555" y="451774"/>
                  </a:lnTo>
                  <a:lnTo>
                    <a:pt x="1339355" y="432947"/>
                  </a:lnTo>
                  <a:lnTo>
                    <a:pt x="1353156" y="414121"/>
                  </a:lnTo>
                  <a:lnTo>
                    <a:pt x="1366956" y="395294"/>
                  </a:lnTo>
                  <a:lnTo>
                    <a:pt x="1380756" y="376468"/>
                  </a:lnTo>
                  <a:lnTo>
                    <a:pt x="1394557" y="357642"/>
                  </a:lnTo>
                  <a:lnTo>
                    <a:pt x="1408357" y="338816"/>
                  </a:lnTo>
                  <a:lnTo>
                    <a:pt x="1422158" y="319991"/>
                  </a:lnTo>
                  <a:lnTo>
                    <a:pt x="1435958" y="301166"/>
                  </a:lnTo>
                  <a:lnTo>
                    <a:pt x="1449758" y="282341"/>
                  </a:lnTo>
                  <a:lnTo>
                    <a:pt x="1463559" y="263516"/>
                  </a:lnTo>
                  <a:lnTo>
                    <a:pt x="1477359" y="244692"/>
                  </a:lnTo>
                  <a:lnTo>
                    <a:pt x="1491160" y="225867"/>
                  </a:lnTo>
                  <a:lnTo>
                    <a:pt x="1504960" y="207043"/>
                  </a:lnTo>
                  <a:lnTo>
                    <a:pt x="1518760" y="188220"/>
                  </a:lnTo>
                  <a:lnTo>
                    <a:pt x="1532561" y="169396"/>
                  </a:lnTo>
                  <a:lnTo>
                    <a:pt x="1546361" y="150573"/>
                  </a:lnTo>
                  <a:lnTo>
                    <a:pt x="1560162" y="131750"/>
                  </a:lnTo>
                  <a:lnTo>
                    <a:pt x="1573962" y="112928"/>
                  </a:lnTo>
                  <a:lnTo>
                    <a:pt x="1587762" y="94106"/>
                  </a:lnTo>
                  <a:lnTo>
                    <a:pt x="1601563" y="75284"/>
                  </a:lnTo>
                  <a:lnTo>
                    <a:pt x="1615363" y="56462"/>
                  </a:lnTo>
                  <a:lnTo>
                    <a:pt x="1629164" y="37641"/>
                  </a:lnTo>
                  <a:lnTo>
                    <a:pt x="1642964" y="18820"/>
                  </a:lnTo>
                  <a:lnTo>
                    <a:pt x="1656764" y="0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711837" y="4245881"/>
              <a:ext cx="1403933" cy="1840713"/>
            </a:xfrm>
            <a:custGeom>
              <a:avLst/>
              <a:pathLst>
                <a:path w="1403933" h="1840713">
                  <a:moveTo>
                    <a:pt x="0" y="1840713"/>
                  </a:moveTo>
                  <a:lnTo>
                    <a:pt x="10093" y="1827596"/>
                  </a:lnTo>
                  <a:lnTo>
                    <a:pt x="23893" y="1809666"/>
                  </a:lnTo>
                  <a:lnTo>
                    <a:pt x="37694" y="1791739"/>
                  </a:lnTo>
                  <a:lnTo>
                    <a:pt x="51494" y="1773815"/>
                  </a:lnTo>
                  <a:lnTo>
                    <a:pt x="65294" y="1755892"/>
                  </a:lnTo>
                  <a:lnTo>
                    <a:pt x="79095" y="1737970"/>
                  </a:lnTo>
                  <a:lnTo>
                    <a:pt x="92895" y="1720048"/>
                  </a:lnTo>
                  <a:lnTo>
                    <a:pt x="106696" y="1702125"/>
                  </a:lnTo>
                  <a:lnTo>
                    <a:pt x="120496" y="1684200"/>
                  </a:lnTo>
                  <a:lnTo>
                    <a:pt x="134296" y="1666274"/>
                  </a:lnTo>
                  <a:lnTo>
                    <a:pt x="148097" y="1648345"/>
                  </a:lnTo>
                  <a:lnTo>
                    <a:pt x="161897" y="1630412"/>
                  </a:lnTo>
                  <a:lnTo>
                    <a:pt x="175698" y="1612476"/>
                  </a:lnTo>
                  <a:lnTo>
                    <a:pt x="189498" y="1594535"/>
                  </a:lnTo>
                  <a:lnTo>
                    <a:pt x="203298" y="1576591"/>
                  </a:lnTo>
                  <a:lnTo>
                    <a:pt x="217099" y="1558641"/>
                  </a:lnTo>
                  <a:lnTo>
                    <a:pt x="230899" y="1540686"/>
                  </a:lnTo>
                  <a:lnTo>
                    <a:pt x="244699" y="1522726"/>
                  </a:lnTo>
                  <a:lnTo>
                    <a:pt x="258500" y="1504760"/>
                  </a:lnTo>
                  <a:lnTo>
                    <a:pt x="272300" y="1486788"/>
                  </a:lnTo>
                  <a:lnTo>
                    <a:pt x="286101" y="1468810"/>
                  </a:lnTo>
                  <a:lnTo>
                    <a:pt x="299901" y="1450826"/>
                  </a:lnTo>
                  <a:lnTo>
                    <a:pt x="313701" y="1432835"/>
                  </a:lnTo>
                  <a:lnTo>
                    <a:pt x="327502" y="1414838"/>
                  </a:lnTo>
                  <a:lnTo>
                    <a:pt x="341302" y="1396834"/>
                  </a:lnTo>
                  <a:lnTo>
                    <a:pt x="355103" y="1378823"/>
                  </a:lnTo>
                  <a:lnTo>
                    <a:pt x="368903" y="1360806"/>
                  </a:lnTo>
                  <a:lnTo>
                    <a:pt x="382703" y="1342782"/>
                  </a:lnTo>
                  <a:lnTo>
                    <a:pt x="396504" y="1324751"/>
                  </a:lnTo>
                  <a:lnTo>
                    <a:pt x="410304" y="1306714"/>
                  </a:lnTo>
                  <a:lnTo>
                    <a:pt x="424105" y="1288669"/>
                  </a:lnTo>
                  <a:lnTo>
                    <a:pt x="437905" y="1270618"/>
                  </a:lnTo>
                  <a:lnTo>
                    <a:pt x="451705" y="1252561"/>
                  </a:lnTo>
                  <a:lnTo>
                    <a:pt x="465506" y="1234496"/>
                  </a:lnTo>
                  <a:lnTo>
                    <a:pt x="479306" y="1216426"/>
                  </a:lnTo>
                  <a:lnTo>
                    <a:pt x="493107" y="1198349"/>
                  </a:lnTo>
                  <a:lnTo>
                    <a:pt x="506907" y="1180265"/>
                  </a:lnTo>
                  <a:lnTo>
                    <a:pt x="520707" y="1162175"/>
                  </a:lnTo>
                  <a:lnTo>
                    <a:pt x="534508" y="1144080"/>
                  </a:lnTo>
                  <a:lnTo>
                    <a:pt x="548308" y="1125978"/>
                  </a:lnTo>
                  <a:lnTo>
                    <a:pt x="562109" y="1107870"/>
                  </a:lnTo>
                  <a:lnTo>
                    <a:pt x="575909" y="1089757"/>
                  </a:lnTo>
                  <a:lnTo>
                    <a:pt x="589709" y="1071638"/>
                  </a:lnTo>
                  <a:lnTo>
                    <a:pt x="603510" y="1053514"/>
                  </a:lnTo>
                  <a:lnTo>
                    <a:pt x="617310" y="1035385"/>
                  </a:lnTo>
                  <a:lnTo>
                    <a:pt x="631111" y="1017251"/>
                  </a:lnTo>
                  <a:lnTo>
                    <a:pt x="644911" y="999111"/>
                  </a:lnTo>
                  <a:lnTo>
                    <a:pt x="658711" y="980968"/>
                  </a:lnTo>
                  <a:lnTo>
                    <a:pt x="672512" y="962820"/>
                  </a:lnTo>
                  <a:lnTo>
                    <a:pt x="686312" y="944667"/>
                  </a:lnTo>
                  <a:lnTo>
                    <a:pt x="700112" y="926511"/>
                  </a:lnTo>
                  <a:lnTo>
                    <a:pt x="713913" y="908350"/>
                  </a:lnTo>
                  <a:lnTo>
                    <a:pt x="727713" y="890186"/>
                  </a:lnTo>
                  <a:lnTo>
                    <a:pt x="741514" y="872019"/>
                  </a:lnTo>
                  <a:lnTo>
                    <a:pt x="755314" y="853849"/>
                  </a:lnTo>
                  <a:lnTo>
                    <a:pt x="769114" y="835675"/>
                  </a:lnTo>
                  <a:lnTo>
                    <a:pt x="782915" y="817499"/>
                  </a:lnTo>
                  <a:lnTo>
                    <a:pt x="796715" y="799320"/>
                  </a:lnTo>
                  <a:lnTo>
                    <a:pt x="810516" y="781139"/>
                  </a:lnTo>
                  <a:lnTo>
                    <a:pt x="824316" y="762956"/>
                  </a:lnTo>
                  <a:lnTo>
                    <a:pt x="838116" y="744771"/>
                  </a:lnTo>
                  <a:lnTo>
                    <a:pt x="851917" y="726585"/>
                  </a:lnTo>
                  <a:lnTo>
                    <a:pt x="865717" y="708397"/>
                  </a:lnTo>
                  <a:lnTo>
                    <a:pt x="879518" y="690208"/>
                  </a:lnTo>
                  <a:lnTo>
                    <a:pt x="893318" y="672018"/>
                  </a:lnTo>
                  <a:lnTo>
                    <a:pt x="907118" y="653828"/>
                  </a:lnTo>
                  <a:lnTo>
                    <a:pt x="920919" y="635637"/>
                  </a:lnTo>
                  <a:lnTo>
                    <a:pt x="934719" y="617446"/>
                  </a:lnTo>
                  <a:lnTo>
                    <a:pt x="948520" y="599256"/>
                  </a:lnTo>
                  <a:lnTo>
                    <a:pt x="962320" y="581065"/>
                  </a:lnTo>
                  <a:lnTo>
                    <a:pt x="976120" y="562875"/>
                  </a:lnTo>
                  <a:lnTo>
                    <a:pt x="989921" y="544686"/>
                  </a:lnTo>
                  <a:lnTo>
                    <a:pt x="1003721" y="526498"/>
                  </a:lnTo>
                  <a:lnTo>
                    <a:pt x="1017522" y="508312"/>
                  </a:lnTo>
                  <a:lnTo>
                    <a:pt x="1031322" y="490126"/>
                  </a:lnTo>
                  <a:lnTo>
                    <a:pt x="1045122" y="471943"/>
                  </a:lnTo>
                  <a:lnTo>
                    <a:pt x="1058923" y="453762"/>
                  </a:lnTo>
                  <a:lnTo>
                    <a:pt x="1072723" y="435583"/>
                  </a:lnTo>
                  <a:lnTo>
                    <a:pt x="1086524" y="417405"/>
                  </a:lnTo>
                  <a:lnTo>
                    <a:pt x="1100324" y="399230"/>
                  </a:lnTo>
                  <a:lnTo>
                    <a:pt x="1114124" y="381058"/>
                  </a:lnTo>
                  <a:lnTo>
                    <a:pt x="1127925" y="362887"/>
                  </a:lnTo>
                  <a:lnTo>
                    <a:pt x="1141725" y="344719"/>
                  </a:lnTo>
                  <a:lnTo>
                    <a:pt x="1155526" y="326552"/>
                  </a:lnTo>
                  <a:lnTo>
                    <a:pt x="1169326" y="308389"/>
                  </a:lnTo>
                  <a:lnTo>
                    <a:pt x="1183126" y="290227"/>
                  </a:lnTo>
                  <a:lnTo>
                    <a:pt x="1196927" y="272068"/>
                  </a:lnTo>
                  <a:lnTo>
                    <a:pt x="1210727" y="253911"/>
                  </a:lnTo>
                  <a:lnTo>
                    <a:pt x="1224527" y="235757"/>
                  </a:lnTo>
                  <a:lnTo>
                    <a:pt x="1238328" y="217605"/>
                  </a:lnTo>
                  <a:lnTo>
                    <a:pt x="1252128" y="199456"/>
                  </a:lnTo>
                  <a:lnTo>
                    <a:pt x="1265929" y="181309"/>
                  </a:lnTo>
                  <a:lnTo>
                    <a:pt x="1279729" y="163165"/>
                  </a:lnTo>
                  <a:lnTo>
                    <a:pt x="1293529" y="145024"/>
                  </a:lnTo>
                  <a:lnTo>
                    <a:pt x="1307330" y="126886"/>
                  </a:lnTo>
                  <a:lnTo>
                    <a:pt x="1321130" y="108750"/>
                  </a:lnTo>
                  <a:lnTo>
                    <a:pt x="1334931" y="90617"/>
                  </a:lnTo>
                  <a:lnTo>
                    <a:pt x="1348731" y="72488"/>
                  </a:lnTo>
                  <a:lnTo>
                    <a:pt x="1362531" y="54361"/>
                  </a:lnTo>
                  <a:lnTo>
                    <a:pt x="1376332" y="36237"/>
                  </a:lnTo>
                  <a:lnTo>
                    <a:pt x="1390132" y="18117"/>
                  </a:lnTo>
                  <a:lnTo>
                    <a:pt x="1403933" y="0"/>
                  </a:lnTo>
                  <a:lnTo>
                    <a:pt x="1403933" y="0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609886" y="4535501"/>
              <a:ext cx="1505884" cy="1551093"/>
            </a:xfrm>
            <a:custGeom>
              <a:avLst/>
              <a:pathLst>
                <a:path w="1505884" h="1551093">
                  <a:moveTo>
                    <a:pt x="0" y="1551093"/>
                  </a:moveTo>
                  <a:lnTo>
                    <a:pt x="1641" y="1549419"/>
                  </a:lnTo>
                  <a:lnTo>
                    <a:pt x="15441" y="1535342"/>
                  </a:lnTo>
                  <a:lnTo>
                    <a:pt x="29241" y="1521265"/>
                  </a:lnTo>
                  <a:lnTo>
                    <a:pt x="43042" y="1507189"/>
                  </a:lnTo>
                  <a:lnTo>
                    <a:pt x="56842" y="1493112"/>
                  </a:lnTo>
                  <a:lnTo>
                    <a:pt x="70643" y="1479035"/>
                  </a:lnTo>
                  <a:lnTo>
                    <a:pt x="84443" y="1464957"/>
                  </a:lnTo>
                  <a:lnTo>
                    <a:pt x="98243" y="1450877"/>
                  </a:lnTo>
                  <a:lnTo>
                    <a:pt x="112044" y="1436796"/>
                  </a:lnTo>
                  <a:lnTo>
                    <a:pt x="125844" y="1422713"/>
                  </a:lnTo>
                  <a:lnTo>
                    <a:pt x="139645" y="1408628"/>
                  </a:lnTo>
                  <a:lnTo>
                    <a:pt x="153445" y="1394541"/>
                  </a:lnTo>
                  <a:lnTo>
                    <a:pt x="167245" y="1380451"/>
                  </a:lnTo>
                  <a:lnTo>
                    <a:pt x="181046" y="1366358"/>
                  </a:lnTo>
                  <a:lnTo>
                    <a:pt x="194846" y="1352262"/>
                  </a:lnTo>
                  <a:lnTo>
                    <a:pt x="208647" y="1338163"/>
                  </a:lnTo>
                  <a:lnTo>
                    <a:pt x="222447" y="1324060"/>
                  </a:lnTo>
                  <a:lnTo>
                    <a:pt x="236247" y="1309954"/>
                  </a:lnTo>
                  <a:lnTo>
                    <a:pt x="250048" y="1295844"/>
                  </a:lnTo>
                  <a:lnTo>
                    <a:pt x="263848" y="1281731"/>
                  </a:lnTo>
                  <a:lnTo>
                    <a:pt x="277648" y="1267613"/>
                  </a:lnTo>
                  <a:lnTo>
                    <a:pt x="291449" y="1253491"/>
                  </a:lnTo>
                  <a:lnTo>
                    <a:pt x="305249" y="1239365"/>
                  </a:lnTo>
                  <a:lnTo>
                    <a:pt x="319050" y="1225235"/>
                  </a:lnTo>
                  <a:lnTo>
                    <a:pt x="332850" y="1211101"/>
                  </a:lnTo>
                  <a:lnTo>
                    <a:pt x="346650" y="1196962"/>
                  </a:lnTo>
                  <a:lnTo>
                    <a:pt x="360451" y="1182818"/>
                  </a:lnTo>
                  <a:lnTo>
                    <a:pt x="374251" y="1168670"/>
                  </a:lnTo>
                  <a:lnTo>
                    <a:pt x="388052" y="1154518"/>
                  </a:lnTo>
                  <a:lnTo>
                    <a:pt x="401852" y="1140361"/>
                  </a:lnTo>
                  <a:lnTo>
                    <a:pt x="415652" y="1126199"/>
                  </a:lnTo>
                  <a:lnTo>
                    <a:pt x="429453" y="1112033"/>
                  </a:lnTo>
                  <a:lnTo>
                    <a:pt x="443253" y="1097862"/>
                  </a:lnTo>
                  <a:lnTo>
                    <a:pt x="457054" y="1083687"/>
                  </a:lnTo>
                  <a:lnTo>
                    <a:pt x="470854" y="1069507"/>
                  </a:lnTo>
                  <a:lnTo>
                    <a:pt x="484654" y="1055323"/>
                  </a:lnTo>
                  <a:lnTo>
                    <a:pt x="498455" y="1041134"/>
                  </a:lnTo>
                  <a:lnTo>
                    <a:pt x="512255" y="1026940"/>
                  </a:lnTo>
                  <a:lnTo>
                    <a:pt x="526056" y="1012742"/>
                  </a:lnTo>
                  <a:lnTo>
                    <a:pt x="539856" y="998540"/>
                  </a:lnTo>
                  <a:lnTo>
                    <a:pt x="553656" y="984333"/>
                  </a:lnTo>
                  <a:lnTo>
                    <a:pt x="567457" y="970122"/>
                  </a:lnTo>
                  <a:lnTo>
                    <a:pt x="581257" y="955907"/>
                  </a:lnTo>
                  <a:lnTo>
                    <a:pt x="595058" y="941688"/>
                  </a:lnTo>
                  <a:lnTo>
                    <a:pt x="608858" y="927464"/>
                  </a:lnTo>
                  <a:lnTo>
                    <a:pt x="622658" y="913237"/>
                  </a:lnTo>
                  <a:lnTo>
                    <a:pt x="636459" y="899006"/>
                  </a:lnTo>
                  <a:lnTo>
                    <a:pt x="650259" y="884770"/>
                  </a:lnTo>
                  <a:lnTo>
                    <a:pt x="664060" y="870531"/>
                  </a:lnTo>
                  <a:lnTo>
                    <a:pt x="677860" y="856289"/>
                  </a:lnTo>
                  <a:lnTo>
                    <a:pt x="691660" y="842043"/>
                  </a:lnTo>
                  <a:lnTo>
                    <a:pt x="705461" y="827793"/>
                  </a:lnTo>
                  <a:lnTo>
                    <a:pt x="719261" y="813541"/>
                  </a:lnTo>
                  <a:lnTo>
                    <a:pt x="733061" y="799285"/>
                  </a:lnTo>
                  <a:lnTo>
                    <a:pt x="746862" y="785025"/>
                  </a:lnTo>
                  <a:lnTo>
                    <a:pt x="760662" y="770763"/>
                  </a:lnTo>
                  <a:lnTo>
                    <a:pt x="774463" y="756498"/>
                  </a:lnTo>
                  <a:lnTo>
                    <a:pt x="788263" y="742231"/>
                  </a:lnTo>
                  <a:lnTo>
                    <a:pt x="802063" y="727961"/>
                  </a:lnTo>
                  <a:lnTo>
                    <a:pt x="815864" y="713688"/>
                  </a:lnTo>
                  <a:lnTo>
                    <a:pt x="829664" y="699413"/>
                  </a:lnTo>
                  <a:lnTo>
                    <a:pt x="843465" y="685136"/>
                  </a:lnTo>
                  <a:lnTo>
                    <a:pt x="857265" y="670857"/>
                  </a:lnTo>
                  <a:lnTo>
                    <a:pt x="871065" y="656576"/>
                  </a:lnTo>
                  <a:lnTo>
                    <a:pt x="884866" y="642293"/>
                  </a:lnTo>
                  <a:lnTo>
                    <a:pt x="898666" y="628008"/>
                  </a:lnTo>
                  <a:lnTo>
                    <a:pt x="912467" y="613723"/>
                  </a:lnTo>
                  <a:lnTo>
                    <a:pt x="926267" y="599435"/>
                  </a:lnTo>
                  <a:lnTo>
                    <a:pt x="940067" y="585147"/>
                  </a:lnTo>
                  <a:lnTo>
                    <a:pt x="953868" y="570858"/>
                  </a:lnTo>
                  <a:lnTo>
                    <a:pt x="967668" y="556568"/>
                  </a:lnTo>
                  <a:lnTo>
                    <a:pt x="981469" y="542277"/>
                  </a:lnTo>
                  <a:lnTo>
                    <a:pt x="995269" y="527986"/>
                  </a:lnTo>
                  <a:lnTo>
                    <a:pt x="1009069" y="513695"/>
                  </a:lnTo>
                  <a:lnTo>
                    <a:pt x="1022870" y="499403"/>
                  </a:lnTo>
                  <a:lnTo>
                    <a:pt x="1036670" y="485112"/>
                  </a:lnTo>
                  <a:lnTo>
                    <a:pt x="1050471" y="470821"/>
                  </a:lnTo>
                  <a:lnTo>
                    <a:pt x="1064271" y="456530"/>
                  </a:lnTo>
                  <a:lnTo>
                    <a:pt x="1078071" y="442239"/>
                  </a:lnTo>
                  <a:lnTo>
                    <a:pt x="1091872" y="427949"/>
                  </a:lnTo>
                  <a:lnTo>
                    <a:pt x="1105672" y="413661"/>
                  </a:lnTo>
                  <a:lnTo>
                    <a:pt x="1119473" y="399373"/>
                  </a:lnTo>
                  <a:lnTo>
                    <a:pt x="1133273" y="385086"/>
                  </a:lnTo>
                  <a:lnTo>
                    <a:pt x="1147073" y="370801"/>
                  </a:lnTo>
                  <a:lnTo>
                    <a:pt x="1160874" y="356518"/>
                  </a:lnTo>
                  <a:lnTo>
                    <a:pt x="1174674" y="342236"/>
                  </a:lnTo>
                  <a:lnTo>
                    <a:pt x="1188475" y="327956"/>
                  </a:lnTo>
                  <a:lnTo>
                    <a:pt x="1202275" y="313677"/>
                  </a:lnTo>
                  <a:lnTo>
                    <a:pt x="1216075" y="299400"/>
                  </a:lnTo>
                  <a:lnTo>
                    <a:pt x="1229876" y="285125"/>
                  </a:lnTo>
                  <a:lnTo>
                    <a:pt x="1243676" y="270851"/>
                  </a:lnTo>
                  <a:lnTo>
                    <a:pt x="1257476" y="256579"/>
                  </a:lnTo>
                  <a:lnTo>
                    <a:pt x="1271277" y="242309"/>
                  </a:lnTo>
                  <a:lnTo>
                    <a:pt x="1285077" y="228041"/>
                  </a:lnTo>
                  <a:lnTo>
                    <a:pt x="1298878" y="213774"/>
                  </a:lnTo>
                  <a:lnTo>
                    <a:pt x="1312678" y="199509"/>
                  </a:lnTo>
                  <a:lnTo>
                    <a:pt x="1326478" y="185246"/>
                  </a:lnTo>
                  <a:lnTo>
                    <a:pt x="1340279" y="170984"/>
                  </a:lnTo>
                  <a:lnTo>
                    <a:pt x="1354079" y="156725"/>
                  </a:lnTo>
                  <a:lnTo>
                    <a:pt x="1367880" y="142467"/>
                  </a:lnTo>
                  <a:lnTo>
                    <a:pt x="1381680" y="128211"/>
                  </a:lnTo>
                  <a:lnTo>
                    <a:pt x="1395480" y="113958"/>
                  </a:lnTo>
                  <a:lnTo>
                    <a:pt x="1409281" y="99706"/>
                  </a:lnTo>
                  <a:lnTo>
                    <a:pt x="1423081" y="85456"/>
                  </a:lnTo>
                  <a:lnTo>
                    <a:pt x="1436882" y="71208"/>
                  </a:lnTo>
                  <a:lnTo>
                    <a:pt x="1450682" y="56962"/>
                  </a:lnTo>
                  <a:lnTo>
                    <a:pt x="1464482" y="42718"/>
                  </a:lnTo>
                  <a:lnTo>
                    <a:pt x="1478283" y="28476"/>
                  </a:lnTo>
                  <a:lnTo>
                    <a:pt x="1492083" y="14237"/>
                  </a:lnTo>
                  <a:lnTo>
                    <a:pt x="1505884" y="0"/>
                  </a:lnTo>
                  <a:lnTo>
                    <a:pt x="1505884" y="0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646161" y="6067084"/>
              <a:ext cx="39020" cy="3902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739800" y="6064120"/>
              <a:ext cx="44949" cy="44949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829826" y="6057543"/>
              <a:ext cx="58103" cy="5810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931083" y="6062198"/>
              <a:ext cx="48793" cy="4879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034346" y="6068858"/>
              <a:ext cx="35473" cy="3547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122202" y="6060111"/>
              <a:ext cx="52967" cy="5296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229175" y="6070481"/>
              <a:ext cx="32227" cy="3222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312975" y="6057678"/>
              <a:ext cx="57832" cy="578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417426" y="6065527"/>
              <a:ext cx="42135" cy="4213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515338" y="6066836"/>
              <a:ext cx="39518" cy="3951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613307" y="6068202"/>
              <a:ext cx="36785" cy="3678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705671" y="6063964"/>
              <a:ext cx="45262" cy="4526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792199" y="6053889"/>
              <a:ext cx="65411" cy="6541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883657" y="6048744"/>
              <a:ext cx="75702" cy="7570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983778" y="6052263"/>
              <a:ext cx="68664" cy="6866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081017" y="6052899"/>
              <a:ext cx="67392" cy="6739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180340" y="5488567"/>
              <a:ext cx="61952" cy="6195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273171" y="6051847"/>
              <a:ext cx="69495" cy="6949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371244" y="5435350"/>
              <a:ext cx="66555" cy="6655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459767" y="5497245"/>
              <a:ext cx="82714" cy="8271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560045" y="5501634"/>
              <a:ext cx="75364" cy="7536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648090" y="5253448"/>
              <a:ext cx="92479" cy="92479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748766" y="5235131"/>
              <a:ext cx="84333" cy="8433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840006" y="5061397"/>
              <a:ext cx="95059" cy="95059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935036" y="4969181"/>
              <a:ext cx="98204" cy="9820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035840" y="4870187"/>
              <a:ext cx="89802" cy="8980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141915" y="4796208"/>
              <a:ext cx="70858" cy="7085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240929" y="4751354"/>
              <a:ext cx="66035" cy="6603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320816" y="4704635"/>
              <a:ext cx="99467" cy="9946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413883" y="4666886"/>
              <a:ext cx="106538" cy="10653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521183" y="4643556"/>
              <a:ext cx="85143" cy="8514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625354" y="4589063"/>
              <a:ext cx="70007" cy="7000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654092" y="6075015"/>
              <a:ext cx="23159" cy="23159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744200" y="6068520"/>
              <a:ext cx="36148" cy="3614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835108" y="6062826"/>
              <a:ext cx="47538" cy="4753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933498" y="6064613"/>
              <a:ext cx="43963" cy="4396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032572" y="6067084"/>
              <a:ext cx="39020" cy="390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123278" y="6061188"/>
              <a:ext cx="50814" cy="5081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225529" y="6066836"/>
              <a:ext cx="39518" cy="3951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313834" y="6058538"/>
              <a:ext cx="56113" cy="5611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412195" y="6060296"/>
              <a:ext cx="52597" cy="5259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509795" y="6061293"/>
              <a:ext cx="50602" cy="50602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607547" y="6062442"/>
              <a:ext cx="48304" cy="4830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697657" y="6055950"/>
              <a:ext cx="61289" cy="61289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787166" y="6048856"/>
              <a:ext cx="75477" cy="7547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879519" y="6044606"/>
              <a:ext cx="83977" cy="8397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975788" y="6044272"/>
              <a:ext cx="84645" cy="84645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073781" y="6045662"/>
              <a:ext cx="81865" cy="81865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173863" y="6049142"/>
              <a:ext cx="74906" cy="7490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266541" y="5642038"/>
              <a:ext cx="82756" cy="8275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362895" y="5645158"/>
              <a:ext cx="83252" cy="83252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459215" y="5648697"/>
              <a:ext cx="83818" cy="8381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552141" y="6041008"/>
              <a:ext cx="91173" cy="9117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641153" y="5626978"/>
              <a:ext cx="106354" cy="10635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746437" y="5313378"/>
              <a:ext cx="88992" cy="88992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833841" y="5206943"/>
              <a:ext cx="107389" cy="107389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929311" y="5074891"/>
              <a:ext cx="109654" cy="10965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032385" y="4991534"/>
              <a:ext cx="96711" cy="9671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138920" y="4932123"/>
              <a:ext cx="76846" cy="7684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234097" y="4861927"/>
              <a:ext cx="79699" cy="79699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314731" y="4736605"/>
              <a:ext cx="111636" cy="11163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410100" y="4652474"/>
              <a:ext cx="114104" cy="11410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514194" y="4597498"/>
              <a:ext cx="99121" cy="991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621645" y="4558456"/>
              <a:ext cx="77424" cy="7742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639188" y="6060111"/>
              <a:ext cx="52967" cy="5296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736166" y="6060486"/>
              <a:ext cx="52218" cy="5221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828753" y="6056470"/>
              <a:ext cx="60249" cy="6024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927055" y="6058169"/>
              <a:ext cx="56851" cy="5685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032085" y="6066597"/>
              <a:ext cx="39995" cy="3999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122673" y="6060582"/>
              <a:ext cx="52025" cy="5202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226595" y="6067901"/>
              <a:ext cx="37386" cy="37386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312975" y="6057678"/>
              <a:ext cx="57832" cy="5783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416685" y="6064786"/>
              <a:ext cx="43618" cy="4361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515099" y="6066597"/>
              <a:ext cx="39995" cy="3999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612721" y="6067616"/>
              <a:ext cx="37957" cy="3795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707640" y="6065933"/>
              <a:ext cx="41323" cy="4132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794604" y="6056293"/>
              <a:ext cx="60602" cy="6060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884710" y="6049797"/>
              <a:ext cx="73596" cy="73596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983778" y="6052263"/>
              <a:ext cx="68664" cy="6866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082711" y="6054592"/>
              <a:ext cx="64004" cy="6400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181432" y="6056711"/>
              <a:ext cx="59767" cy="5976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273283" y="6051959"/>
              <a:ext cx="69271" cy="6927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368617" y="6050690"/>
              <a:ext cx="71809" cy="7180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462054" y="6047525"/>
              <a:ext cx="78139" cy="7813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556183" y="6045051"/>
              <a:ext cx="83088" cy="8308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649850" y="5679654"/>
              <a:ext cx="88959" cy="8895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748285" y="5421764"/>
              <a:ext cx="85295" cy="8529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836422" y="5256490"/>
              <a:ext cx="102227" cy="10222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932651" y="5142686"/>
              <a:ext cx="102973" cy="10297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034913" y="5020404"/>
              <a:ext cx="91655" cy="9165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138788" y="5023299"/>
              <a:ext cx="77111" cy="7711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235657" y="5011514"/>
              <a:ext cx="76579" cy="7657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321411" y="4837915"/>
              <a:ext cx="98275" cy="9827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413709" y="4748339"/>
              <a:ext cx="106885" cy="10688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517171" y="4734551"/>
              <a:ext cx="93168" cy="9316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624453" y="4640900"/>
              <a:ext cx="71809" cy="7180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645445" y="6066368"/>
              <a:ext cx="40454" cy="4045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741826" y="6066146"/>
              <a:ext cx="40896" cy="40896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2835376" y="6063093"/>
              <a:ext cx="47002" cy="47002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937406" y="6068520"/>
              <a:ext cx="36148" cy="3614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037676" y="6072188"/>
              <a:ext cx="28814" cy="2881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129707" y="6067616"/>
              <a:ext cx="37957" cy="3795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235429" y="6076736"/>
              <a:ext cx="19718" cy="1971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321664" y="6066368"/>
              <a:ext cx="40454" cy="4045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417233" y="6065333"/>
              <a:ext cx="42522" cy="42522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511733" y="6063231"/>
              <a:ext cx="46727" cy="4672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612449" y="6067344"/>
              <a:ext cx="38501" cy="3850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709052" y="6067344"/>
              <a:ext cx="38501" cy="3850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793768" y="6055458"/>
              <a:ext cx="62274" cy="6227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890478" y="6055565"/>
              <a:ext cx="62060" cy="6206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987410" y="6055894"/>
              <a:ext cx="61401" cy="6140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085332" y="6057214"/>
              <a:ext cx="58762" cy="58762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182537" y="6057816"/>
              <a:ext cx="57558" cy="5755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276213" y="6054889"/>
              <a:ext cx="63411" cy="6341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371460" y="6053533"/>
              <a:ext cx="66123" cy="66123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462206" y="6047677"/>
              <a:ext cx="77835" cy="77835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571153" y="6060020"/>
              <a:ext cx="53148" cy="5314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657906" y="6050171"/>
              <a:ext cx="72848" cy="7284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757528" y="6053190"/>
              <a:ext cx="66810" cy="6681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853880" y="6052940"/>
              <a:ext cx="67310" cy="6731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945635" y="5329022"/>
              <a:ext cx="77005" cy="77005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048594" y="5294122"/>
              <a:ext cx="64294" cy="6429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159607" y="5187595"/>
              <a:ext cx="35473" cy="35473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246516" y="5090985"/>
              <a:ext cx="54861" cy="5486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339904" y="5014561"/>
              <a:ext cx="61289" cy="6128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427932" y="4983981"/>
              <a:ext cx="78440" cy="7844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528017" y="4970074"/>
              <a:ext cx="71474" cy="7147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633258" y="4935660"/>
              <a:ext cx="54198" cy="5419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633621" y="6054544"/>
              <a:ext cx="64101" cy="6410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2727056" y="6051376"/>
              <a:ext cx="70437" cy="7043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813110" y="6040827"/>
              <a:ext cx="91535" cy="9153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912205" y="6043320"/>
              <a:ext cx="86549" cy="8654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014923" y="6049435"/>
              <a:ext cx="74320" cy="7432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109491" y="6047400"/>
              <a:ext cx="78390" cy="7839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220539" y="6061846"/>
              <a:ext cx="49498" cy="4949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306154" y="6050858"/>
              <a:ext cx="71474" cy="7147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408489" y="6056590"/>
              <a:ext cx="60009" cy="6000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507913" y="6059411"/>
              <a:ext cx="54366" cy="5436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598086" y="6052981"/>
              <a:ext cx="67227" cy="6722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696300" y="6054592"/>
              <a:ext cx="64004" cy="6400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795021" y="6056711"/>
              <a:ext cx="59767" cy="5976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889603" y="6054690"/>
              <a:ext cx="63809" cy="6380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983252" y="6051737"/>
              <a:ext cx="69716" cy="6971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073398" y="6045279"/>
              <a:ext cx="82631" cy="8263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170756" y="6046035"/>
              <a:ext cx="81119" cy="8111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261110" y="6039786"/>
              <a:ext cx="93617" cy="9361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365426" y="6047500"/>
              <a:ext cx="78190" cy="7819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453849" y="6039319"/>
              <a:ext cx="94551" cy="9455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553497" y="6042364"/>
              <a:ext cx="88460" cy="884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646707" y="5714884"/>
              <a:ext cx="95244" cy="9524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741383" y="5735205"/>
              <a:ext cx="99098" cy="9909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834741" y="5585519"/>
              <a:ext cx="105588" cy="10558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927723" y="5565735"/>
              <a:ext cx="112830" cy="11283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028309" y="5383473"/>
              <a:ext cx="104862" cy="10486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136325" y="5401205"/>
              <a:ext cx="82037" cy="8203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236757" y="5191745"/>
              <a:ext cx="74379" cy="7437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321105" y="5065678"/>
              <a:ext cx="98889" cy="9888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422347" y="4955687"/>
              <a:ext cx="89610" cy="8961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520625" y="4871934"/>
              <a:ext cx="86259" cy="8625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625987" y="4781092"/>
              <a:ext cx="68741" cy="6874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739971" y="4991254"/>
              <a:ext cx="33977" cy="3397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2636036" y="6056959"/>
              <a:ext cx="59271" cy="5927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729569" y="6053889"/>
              <a:ext cx="65411" cy="6541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811441" y="6039158"/>
              <a:ext cx="94873" cy="9487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911833" y="6042947"/>
              <a:ext cx="87295" cy="8729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015224" y="6049735"/>
              <a:ext cx="73718" cy="7371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111204" y="6049113"/>
              <a:ext cx="74964" cy="7496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223307" y="6064613"/>
              <a:ext cx="43963" cy="4396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310915" y="6055619"/>
              <a:ext cx="61952" cy="6195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409049" y="6057149"/>
              <a:ext cx="58890" cy="5889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507192" y="6058690"/>
              <a:ext cx="55809" cy="5580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598422" y="6053317"/>
              <a:ext cx="66555" cy="665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690878" y="6049171"/>
              <a:ext cx="74848" cy="7484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793453" y="6055143"/>
              <a:ext cx="62903" cy="6290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885340" y="6050427"/>
              <a:ext cx="72335" cy="723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978669" y="6047153"/>
              <a:ext cx="78883" cy="7888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068946" y="6040827"/>
              <a:ext cx="91535" cy="915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164846" y="6040125"/>
              <a:ext cx="92940" cy="9294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255124" y="6033800"/>
              <a:ext cx="105588" cy="10558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354640" y="6036713"/>
              <a:ext cx="99763" cy="9976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448917" y="6034387"/>
              <a:ext cx="104415" cy="10441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546910" y="6035777"/>
              <a:ext cx="101635" cy="1016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644596" y="6036861"/>
              <a:ext cx="99467" cy="9946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739252" y="5756658"/>
              <a:ext cx="103360" cy="10336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828833" y="5820757"/>
              <a:ext cx="117405" cy="11740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928030" y="5654043"/>
              <a:ext cx="112215" cy="11221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033492" y="5475239"/>
              <a:ext cx="94496" cy="9449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132363" y="5296005"/>
              <a:ext cx="89961" cy="8996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234263" y="5243311"/>
              <a:ext cx="79366" cy="7936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321459" y="5106990"/>
              <a:ext cx="98180" cy="9818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421205" y="5034093"/>
              <a:ext cx="91893" cy="9189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521432" y="4934845"/>
              <a:ext cx="84645" cy="8464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616675" y="4848182"/>
              <a:ext cx="87365" cy="8736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734176" y="4856934"/>
              <a:ext cx="45568" cy="4556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640058" y="6060980"/>
              <a:ext cx="51228" cy="5122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2737300" y="6061620"/>
              <a:ext cx="49950" cy="4995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838429" y="6066146"/>
              <a:ext cx="40896" cy="4089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934612" y="6065727"/>
              <a:ext cx="41736" cy="4173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031635" y="6066146"/>
              <a:ext cx="40896" cy="4089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133075" y="6070984"/>
              <a:ext cx="31220" cy="3122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235429" y="6076736"/>
              <a:ext cx="19718" cy="1971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3321664" y="6066368"/>
              <a:ext cx="40454" cy="4045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417426" y="6065527"/>
              <a:ext cx="42135" cy="4213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512163" y="6063661"/>
              <a:ext cx="45867" cy="4586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597841" y="6052736"/>
              <a:ext cx="67717" cy="6771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693155" y="6051447"/>
              <a:ext cx="70294" cy="7029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3786805" y="6048495"/>
              <a:ext cx="76199" cy="7619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3883940" y="6049027"/>
              <a:ext cx="75136" cy="7513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982107" y="6050591"/>
              <a:ext cx="72008" cy="7200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075669" y="6047550"/>
              <a:ext cx="78089" cy="7808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169268" y="6044546"/>
              <a:ext cx="84096" cy="8409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258721" y="6037397"/>
              <a:ext cx="98394" cy="9839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357491" y="6039564"/>
              <a:ext cx="94060" cy="9406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456761" y="6042231"/>
              <a:ext cx="88727" cy="8872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559093" y="6047961"/>
              <a:ext cx="77268" cy="7726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650083" y="6042348"/>
              <a:ext cx="88494" cy="8849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748399" y="6044061"/>
              <a:ext cx="85067" cy="8506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849463" y="5598322"/>
              <a:ext cx="76144" cy="7614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948814" y="5375325"/>
              <a:ext cx="70648" cy="7064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047086" y="5387571"/>
              <a:ext cx="67310" cy="6731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145439" y="5358672"/>
              <a:ext cx="63809" cy="6380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241377" y="5237219"/>
              <a:ext cx="65138" cy="6513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336731" y="5227524"/>
              <a:ext cx="67636" cy="6763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433374" y="4839150"/>
              <a:ext cx="67555" cy="6755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541440" y="5159126"/>
              <a:ext cx="44628" cy="4462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655722" y="3970046"/>
              <a:ext cx="9271" cy="9271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645674" y="6066597"/>
              <a:ext cx="39995" cy="3999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730519" y="6054839"/>
              <a:ext cx="63511" cy="6351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2817272" y="6044989"/>
              <a:ext cx="83211" cy="8321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2916211" y="6047325"/>
              <a:ext cx="78539" cy="7853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019242" y="6053754"/>
              <a:ext cx="65681" cy="6568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113361" y="6051270"/>
              <a:ext cx="70648" cy="7064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233709" y="6075015"/>
              <a:ext cx="23159" cy="2315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312382" y="6057085"/>
              <a:ext cx="59018" cy="5901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407962" y="6056063"/>
              <a:ext cx="61063" cy="6106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506249" y="6057747"/>
              <a:ext cx="57696" cy="5769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599269" y="6054164"/>
              <a:ext cx="64861" cy="6486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692735" y="6051028"/>
              <a:ext cx="71134" cy="7113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795853" y="6057543"/>
              <a:ext cx="58103" cy="5810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3887370" y="6052457"/>
              <a:ext cx="68275" cy="6827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3987189" y="6055673"/>
              <a:ext cx="61843" cy="6184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070500" y="6042381"/>
              <a:ext cx="88427" cy="8842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163720" y="6038999"/>
              <a:ext cx="95192" cy="9519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257502" y="6036178"/>
              <a:ext cx="100834" cy="10083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364696" y="6046769"/>
              <a:ext cx="79651" cy="7965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449771" y="6035242"/>
              <a:ext cx="102706" cy="10270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543426" y="6032294"/>
              <a:ext cx="108601" cy="10860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645444" y="6037709"/>
              <a:ext cx="97771" cy="9777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739283" y="6034945"/>
              <a:ext cx="103299" cy="10329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833443" y="5688835"/>
              <a:ext cx="108184" cy="10818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929336" y="5604411"/>
              <a:ext cx="109604" cy="10960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038594" y="5560558"/>
              <a:ext cx="84294" cy="8429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135616" y="5646434"/>
              <a:ext cx="83455" cy="8345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235182" y="5267106"/>
              <a:ext cx="77528" cy="7752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326745" y="5186562"/>
              <a:ext cx="87608" cy="8760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423504" y="5018008"/>
              <a:ext cx="87295" cy="8729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521164" y="4894658"/>
              <a:ext cx="85181" cy="8518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5620484" y="4827864"/>
              <a:ext cx="79746" cy="7974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745380" y="4958966"/>
              <a:ext cx="23159" cy="2315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2531732" y="6049258"/>
              <a:ext cx="74673" cy="7467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630668" y="6051591"/>
              <a:ext cx="70007" cy="7000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2732091" y="6056411"/>
              <a:ext cx="60368" cy="60368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826262" y="6053980"/>
              <a:ext cx="65230" cy="6523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2923050" y="6054164"/>
              <a:ext cx="64861" cy="6486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021438" y="6055950"/>
              <a:ext cx="61289" cy="6128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126055" y="6063964"/>
              <a:ext cx="45262" cy="4526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226595" y="6067901"/>
              <a:ext cx="37386" cy="3738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319577" y="6064280"/>
              <a:ext cx="44628" cy="44628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414097" y="6062198"/>
              <a:ext cx="48793" cy="4879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512947" y="6064445"/>
              <a:ext cx="44300" cy="4430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613963" y="6068858"/>
              <a:ext cx="35473" cy="3547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705988" y="6064280"/>
              <a:ext cx="44628" cy="44628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3799820" y="6061509"/>
              <a:ext cx="50170" cy="5017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3891563" y="6056650"/>
              <a:ext cx="59889" cy="5988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3986355" y="6054839"/>
              <a:ext cx="63511" cy="6351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077003" y="6048884"/>
              <a:ext cx="75421" cy="7542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168095" y="6043374"/>
              <a:ext cx="86441" cy="8644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263823" y="6042499"/>
              <a:ext cx="88190" cy="8819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362533" y="6044606"/>
              <a:ext cx="83977" cy="8397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453384" y="6038854"/>
              <a:ext cx="95481" cy="9548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552938" y="6041806"/>
              <a:ext cx="89577" cy="8957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643195" y="6035460"/>
              <a:ext cx="102269" cy="10226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739405" y="6035067"/>
              <a:ext cx="103055" cy="103055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838589" y="5637976"/>
              <a:ext cx="97892" cy="9789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936529" y="5623758"/>
              <a:ext cx="95218" cy="95218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033105" y="5459106"/>
              <a:ext cx="95271" cy="9527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128182" y="5495725"/>
              <a:ext cx="98323" cy="9832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222697" y="5379321"/>
              <a:ext cx="102499" cy="10249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314763" y="5229136"/>
              <a:ext cx="111572" cy="11157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410554" y="5138227"/>
              <a:ext cx="113195" cy="113195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514240" y="5036577"/>
              <a:ext cx="99028" cy="99028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620159" y="4995758"/>
              <a:ext cx="80396" cy="8039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3148686" y="3729989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tx678"/>
            <p:cNvSpPr/>
            <p:nvPr/>
          </p:nvSpPr>
          <p:spPr>
            <a:xfrm>
              <a:off x="4195031" y="3805662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679" name="rc679"/>
            <p:cNvSpPr/>
            <p:nvPr/>
          </p:nvSpPr>
          <p:spPr>
            <a:xfrm>
              <a:off x="3148686" y="1107814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tx680"/>
            <p:cNvSpPr/>
            <p:nvPr/>
          </p:nvSpPr>
          <p:spPr>
            <a:xfrm>
              <a:off x="4422083" y="1186166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681" name="pl681"/>
            <p:cNvSpPr/>
            <p:nvPr/>
          </p:nvSpPr>
          <p:spPr>
            <a:xfrm>
              <a:off x="31486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357649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400431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44183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484613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526014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568795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61157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tx689"/>
            <p:cNvSpPr/>
            <p:nvPr/>
          </p:nvSpPr>
          <p:spPr>
            <a:xfrm>
              <a:off x="31182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690" name="tx690"/>
            <p:cNvSpPr/>
            <p:nvPr/>
          </p:nvSpPr>
          <p:spPr>
            <a:xfrm>
              <a:off x="3535838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91" name="tx691"/>
            <p:cNvSpPr/>
            <p:nvPr/>
          </p:nvSpPr>
          <p:spPr>
            <a:xfrm>
              <a:off x="3963650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692" name="tx692"/>
            <p:cNvSpPr/>
            <p:nvPr/>
          </p:nvSpPr>
          <p:spPr>
            <a:xfrm>
              <a:off x="4370905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693" name="tx693"/>
            <p:cNvSpPr/>
            <p:nvPr/>
          </p:nvSpPr>
          <p:spPr>
            <a:xfrm>
              <a:off x="480211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694" name="tx694"/>
            <p:cNvSpPr/>
            <p:nvPr/>
          </p:nvSpPr>
          <p:spPr>
            <a:xfrm>
              <a:off x="5216123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695" name="tx695"/>
            <p:cNvSpPr/>
            <p:nvPr/>
          </p:nvSpPr>
          <p:spPr>
            <a:xfrm>
              <a:off x="565747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696" name="tx696"/>
            <p:cNvSpPr/>
            <p:nvPr/>
          </p:nvSpPr>
          <p:spPr>
            <a:xfrm>
              <a:off x="6078534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697" name="pl697"/>
            <p:cNvSpPr/>
            <p:nvPr/>
          </p:nvSpPr>
          <p:spPr>
            <a:xfrm>
              <a:off x="3148686" y="3464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3576498" y="3464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4004310" y="3464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4418322" y="3464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4846134" y="3464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5260146" y="3464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5687958" y="3464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6115770" y="3464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tx705"/>
            <p:cNvSpPr/>
            <p:nvPr/>
          </p:nvSpPr>
          <p:spPr>
            <a:xfrm>
              <a:off x="3118206" y="3525561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06" name="tx706"/>
            <p:cNvSpPr/>
            <p:nvPr/>
          </p:nvSpPr>
          <p:spPr>
            <a:xfrm>
              <a:off x="3535838" y="3527050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07" name="tx707"/>
            <p:cNvSpPr/>
            <p:nvPr/>
          </p:nvSpPr>
          <p:spPr>
            <a:xfrm>
              <a:off x="3963650" y="3524073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708" name="tx708"/>
            <p:cNvSpPr/>
            <p:nvPr/>
          </p:nvSpPr>
          <p:spPr>
            <a:xfrm>
              <a:off x="4370905" y="3524014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709" name="tx709"/>
            <p:cNvSpPr/>
            <p:nvPr/>
          </p:nvSpPr>
          <p:spPr>
            <a:xfrm>
              <a:off x="4802111" y="352705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710" name="tx710"/>
            <p:cNvSpPr/>
            <p:nvPr/>
          </p:nvSpPr>
          <p:spPr>
            <a:xfrm>
              <a:off x="5216123" y="352705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711" name="tx711"/>
            <p:cNvSpPr/>
            <p:nvPr/>
          </p:nvSpPr>
          <p:spPr>
            <a:xfrm>
              <a:off x="5657478" y="3525561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12" name="tx712"/>
            <p:cNvSpPr/>
            <p:nvPr/>
          </p:nvSpPr>
          <p:spPr>
            <a:xfrm>
              <a:off x="6078534" y="3527050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713" name="tx713"/>
            <p:cNvSpPr/>
            <p:nvPr/>
          </p:nvSpPr>
          <p:spPr>
            <a:xfrm>
              <a:off x="2848764" y="341893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14" name="tx714"/>
            <p:cNvSpPr/>
            <p:nvPr/>
          </p:nvSpPr>
          <p:spPr>
            <a:xfrm>
              <a:off x="2916570" y="311709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15" name="tx715"/>
            <p:cNvSpPr/>
            <p:nvPr/>
          </p:nvSpPr>
          <p:spPr>
            <a:xfrm>
              <a:off x="3018249" y="281567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16" name="tx716"/>
            <p:cNvSpPr/>
            <p:nvPr/>
          </p:nvSpPr>
          <p:spPr>
            <a:xfrm>
              <a:off x="2950443" y="24999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7" name="tx717"/>
            <p:cNvSpPr/>
            <p:nvPr/>
          </p:nvSpPr>
          <p:spPr>
            <a:xfrm>
              <a:off x="2950443" y="221206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18" name="tx718"/>
            <p:cNvSpPr/>
            <p:nvPr/>
          </p:nvSpPr>
          <p:spPr>
            <a:xfrm>
              <a:off x="2950443" y="19241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719" name="tx719"/>
            <p:cNvSpPr/>
            <p:nvPr/>
          </p:nvSpPr>
          <p:spPr>
            <a:xfrm>
              <a:off x="2950443" y="16099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720" name="tx720"/>
            <p:cNvSpPr/>
            <p:nvPr/>
          </p:nvSpPr>
          <p:spPr>
            <a:xfrm>
              <a:off x="2848764" y="13070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721" name="pl721"/>
            <p:cNvSpPr/>
            <p:nvPr/>
          </p:nvSpPr>
          <p:spPr>
            <a:xfrm>
              <a:off x="3113891" y="3464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3113891" y="3162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3113891" y="2859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3113891" y="2545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3113891" y="22575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3113891" y="19696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3113891" y="165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3113891" y="13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tx729"/>
            <p:cNvSpPr/>
            <p:nvPr/>
          </p:nvSpPr>
          <p:spPr>
            <a:xfrm>
              <a:off x="28487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30" name="tx730"/>
            <p:cNvSpPr/>
            <p:nvPr/>
          </p:nvSpPr>
          <p:spPr>
            <a:xfrm>
              <a:off x="2916570" y="573927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31" name="tx731"/>
            <p:cNvSpPr/>
            <p:nvPr/>
          </p:nvSpPr>
          <p:spPr>
            <a:xfrm>
              <a:off x="3018249" y="5437853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32" name="tx732"/>
            <p:cNvSpPr/>
            <p:nvPr/>
          </p:nvSpPr>
          <p:spPr>
            <a:xfrm>
              <a:off x="2950443" y="51221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33" name="tx733"/>
            <p:cNvSpPr/>
            <p:nvPr/>
          </p:nvSpPr>
          <p:spPr>
            <a:xfrm>
              <a:off x="2950443" y="483423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34" name="tx734"/>
            <p:cNvSpPr/>
            <p:nvPr/>
          </p:nvSpPr>
          <p:spPr>
            <a:xfrm>
              <a:off x="2950443" y="454632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735" name="tx735"/>
            <p:cNvSpPr/>
            <p:nvPr/>
          </p:nvSpPr>
          <p:spPr>
            <a:xfrm>
              <a:off x="2950443" y="42321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736" name="tx736"/>
            <p:cNvSpPr/>
            <p:nvPr/>
          </p:nvSpPr>
          <p:spPr>
            <a:xfrm>
              <a:off x="2848764" y="392920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737" name="pl737"/>
            <p:cNvSpPr/>
            <p:nvPr/>
          </p:nvSpPr>
          <p:spPr>
            <a:xfrm>
              <a:off x="31138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3113891" y="5784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3113891" y="5481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3113891" y="5167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3113891" y="48797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3113891" y="45918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3113891" y="4277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3113891" y="3974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tx745"/>
            <p:cNvSpPr/>
            <p:nvPr/>
          </p:nvSpPr>
          <p:spPr>
            <a:xfrm rot="-5400000">
              <a:off x="18997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746" name="rc746"/>
            <p:cNvSpPr/>
            <p:nvPr/>
          </p:nvSpPr>
          <p:spPr>
            <a:xfrm>
              <a:off x="6254949" y="2145876"/>
              <a:ext cx="1767743" cy="18254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tx747"/>
            <p:cNvSpPr/>
            <p:nvPr/>
          </p:nvSpPr>
          <p:spPr>
            <a:xfrm>
              <a:off x="6324538" y="2205047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748" name="rc748"/>
            <p:cNvSpPr/>
            <p:nvPr/>
          </p:nvSpPr>
          <p:spPr>
            <a:xfrm>
              <a:off x="6324538" y="2443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9" name="rc749"/>
            <p:cNvSpPr/>
            <p:nvPr/>
          </p:nvSpPr>
          <p:spPr>
            <a:xfrm>
              <a:off x="6333538" y="2452780"/>
              <a:ext cx="144000" cy="144000"/>
            </a:xfrm>
            <a:prstGeom prst="rect">
              <a:avLst/>
            </a:prstGeom>
            <a:solidFill>
              <a:srgbClr val="FF428A">
                <a:alpha val="50196"/>
              </a:srgbClr>
            </a:solidFill>
            <a:ln w="13550" cap="sq">
              <a:solidFill>
                <a:srgbClr val="FF42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6340738" y="2524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80712" y="2499954"/>
              <a:ext cx="49651" cy="49651"/>
            </a:xfrm>
            <a:prstGeom prst="ellipse">
              <a:avLst/>
            </a:prstGeom>
            <a:solidFill>
              <a:srgbClr val="FF428A">
                <a:alpha val="100000"/>
              </a:srgbClr>
            </a:solidFill>
            <a:ln w="9000" cap="rnd">
              <a:solidFill>
                <a:srgbClr val="FF42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rc752"/>
            <p:cNvSpPr/>
            <p:nvPr/>
          </p:nvSpPr>
          <p:spPr>
            <a:xfrm>
              <a:off x="6324538" y="2605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3" name="rc753"/>
            <p:cNvSpPr/>
            <p:nvPr/>
          </p:nvSpPr>
          <p:spPr>
            <a:xfrm>
              <a:off x="6333538" y="2614780"/>
              <a:ext cx="144000" cy="144000"/>
            </a:xfrm>
            <a:prstGeom prst="rect">
              <a:avLst/>
            </a:prstGeom>
            <a:solidFill>
              <a:srgbClr val="FF7800">
                <a:alpha val="50196"/>
              </a:srgbClr>
            </a:solidFill>
            <a:ln w="13550" cap="sq">
              <a:solidFill>
                <a:srgbClr val="FF7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6340738" y="2686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380712" y="2661954"/>
              <a:ext cx="49651" cy="49651"/>
            </a:xfrm>
            <a:prstGeom prst="ellipse">
              <a:avLst/>
            </a:prstGeom>
            <a:solidFill>
              <a:srgbClr val="FF7800">
                <a:alpha val="100000"/>
              </a:srgbClr>
            </a:solidFill>
            <a:ln w="9000" cap="rnd">
              <a:solidFill>
                <a:srgbClr val="FF7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rc756"/>
            <p:cNvSpPr/>
            <p:nvPr/>
          </p:nvSpPr>
          <p:spPr>
            <a:xfrm>
              <a:off x="6324538" y="2767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7" name="rc757"/>
            <p:cNvSpPr/>
            <p:nvPr/>
          </p:nvSpPr>
          <p:spPr>
            <a:xfrm>
              <a:off x="6333538" y="2776780"/>
              <a:ext cx="144000" cy="144000"/>
            </a:xfrm>
            <a:prstGeom prst="rect">
              <a:avLst/>
            </a:prstGeom>
            <a:solidFill>
              <a:srgbClr val="C99B00">
                <a:alpha val="50196"/>
              </a:srgbClr>
            </a:solidFill>
            <a:ln w="13550" cap="sq">
              <a:solidFill>
                <a:srgbClr val="C99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6340738" y="2848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380712" y="2823954"/>
              <a:ext cx="49651" cy="49651"/>
            </a:xfrm>
            <a:prstGeom prst="ellipse">
              <a:avLst/>
            </a:prstGeom>
            <a:solidFill>
              <a:srgbClr val="C99B00">
                <a:alpha val="100000"/>
              </a:srgbClr>
            </a:solidFill>
            <a:ln w="9000" cap="rnd">
              <a:solidFill>
                <a:srgbClr val="C99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rc760"/>
            <p:cNvSpPr/>
            <p:nvPr/>
          </p:nvSpPr>
          <p:spPr>
            <a:xfrm>
              <a:off x="6324538" y="2929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1" name="rc761"/>
            <p:cNvSpPr/>
            <p:nvPr/>
          </p:nvSpPr>
          <p:spPr>
            <a:xfrm>
              <a:off x="6333538" y="2938780"/>
              <a:ext cx="144000" cy="144000"/>
            </a:xfrm>
            <a:prstGeom prst="rect">
              <a:avLst/>
            </a:prstGeom>
            <a:solidFill>
              <a:srgbClr val="6CB400">
                <a:alpha val="50196"/>
              </a:srgbClr>
            </a:solidFill>
            <a:ln w="13550" cap="sq">
              <a:solidFill>
                <a:srgbClr val="6CB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6340738" y="3010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380712" y="2985954"/>
              <a:ext cx="49651" cy="49651"/>
            </a:xfrm>
            <a:prstGeom prst="ellipse">
              <a:avLst/>
            </a:prstGeom>
            <a:solidFill>
              <a:srgbClr val="6CB400">
                <a:alpha val="100000"/>
              </a:srgbClr>
            </a:solidFill>
            <a:ln w="9000" cap="rnd">
              <a:solidFill>
                <a:srgbClr val="6C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rc764"/>
            <p:cNvSpPr/>
            <p:nvPr/>
          </p:nvSpPr>
          <p:spPr>
            <a:xfrm>
              <a:off x="6324538" y="3091780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5" name="rc765"/>
            <p:cNvSpPr/>
            <p:nvPr/>
          </p:nvSpPr>
          <p:spPr>
            <a:xfrm>
              <a:off x="6333538" y="3100780"/>
              <a:ext cx="144000" cy="144000"/>
            </a:xfrm>
            <a:prstGeom prst="rect">
              <a:avLst/>
            </a:prstGeom>
            <a:solidFill>
              <a:srgbClr val="00C500">
                <a:alpha val="50196"/>
              </a:srgbClr>
            </a:solidFill>
            <a:ln w="13550" cap="sq">
              <a:solidFill>
                <a:srgbClr val="00C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6340738" y="3172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380712" y="3147954"/>
              <a:ext cx="49651" cy="49651"/>
            </a:xfrm>
            <a:prstGeom prst="ellipse">
              <a:avLst/>
            </a:prstGeom>
            <a:solidFill>
              <a:srgbClr val="00C500">
                <a:alpha val="100000"/>
              </a:srgbClr>
            </a:solidFill>
            <a:ln w="9000" cap="rnd">
              <a:solidFill>
                <a:srgbClr val="00C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rc768"/>
            <p:cNvSpPr/>
            <p:nvPr/>
          </p:nvSpPr>
          <p:spPr>
            <a:xfrm>
              <a:off x="6324538" y="3253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9" name="rc769"/>
            <p:cNvSpPr/>
            <p:nvPr/>
          </p:nvSpPr>
          <p:spPr>
            <a:xfrm>
              <a:off x="6333538" y="3262780"/>
              <a:ext cx="144000" cy="144000"/>
            </a:xfrm>
            <a:prstGeom prst="rect">
              <a:avLst/>
            </a:prstGeom>
            <a:solidFill>
              <a:srgbClr val="00CFA0">
                <a:alpha val="50196"/>
              </a:srgbClr>
            </a:solidFill>
            <a:ln w="13550" cap="sq">
              <a:solidFill>
                <a:srgbClr val="00CFA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6340738" y="3334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380712" y="3309954"/>
              <a:ext cx="49651" cy="49651"/>
            </a:xfrm>
            <a:prstGeom prst="ellipse">
              <a:avLst/>
            </a:prstGeom>
            <a:solidFill>
              <a:srgbClr val="00CFA0">
                <a:alpha val="100000"/>
              </a:srgbClr>
            </a:solidFill>
            <a:ln w="9000" cap="rnd">
              <a:solidFill>
                <a:srgbClr val="00CF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rc772"/>
            <p:cNvSpPr/>
            <p:nvPr/>
          </p:nvSpPr>
          <p:spPr>
            <a:xfrm>
              <a:off x="6324538" y="3415780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3" name="rc773"/>
            <p:cNvSpPr/>
            <p:nvPr/>
          </p:nvSpPr>
          <p:spPr>
            <a:xfrm>
              <a:off x="6333538" y="3424780"/>
              <a:ext cx="144000" cy="143999"/>
            </a:xfrm>
            <a:prstGeom prst="rect">
              <a:avLst/>
            </a:prstGeom>
            <a:solidFill>
              <a:srgbClr val="00CAF9">
                <a:alpha val="50196"/>
              </a:srgbClr>
            </a:solidFill>
            <a:ln w="13550" cap="sq">
              <a:solidFill>
                <a:srgbClr val="00CAF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6340738" y="3496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380712" y="3471954"/>
              <a:ext cx="49651" cy="49651"/>
            </a:xfrm>
            <a:prstGeom prst="ellipse">
              <a:avLst/>
            </a:prstGeom>
            <a:solidFill>
              <a:srgbClr val="00CAF9">
                <a:alpha val="100000"/>
              </a:srgbClr>
            </a:solidFill>
            <a:ln w="9000" cap="rnd">
              <a:solidFill>
                <a:srgbClr val="00CA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rc776"/>
            <p:cNvSpPr/>
            <p:nvPr/>
          </p:nvSpPr>
          <p:spPr>
            <a:xfrm>
              <a:off x="6324538" y="3577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7" name="rc777"/>
            <p:cNvSpPr/>
            <p:nvPr/>
          </p:nvSpPr>
          <p:spPr>
            <a:xfrm>
              <a:off x="6333538" y="3586780"/>
              <a:ext cx="144000" cy="143999"/>
            </a:xfrm>
            <a:prstGeom prst="rect">
              <a:avLst/>
            </a:prstGeom>
            <a:solidFill>
              <a:srgbClr val="00ABFF">
                <a:alpha val="50196"/>
              </a:srgbClr>
            </a:solidFill>
            <a:ln w="13550" cap="sq">
              <a:solidFill>
                <a:srgbClr val="00AB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6340738" y="3658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380712" y="3633954"/>
              <a:ext cx="49651" cy="49651"/>
            </a:xfrm>
            <a:prstGeom prst="ellipse">
              <a:avLst/>
            </a:prstGeom>
            <a:solidFill>
              <a:srgbClr val="00ABFF">
                <a:alpha val="100000"/>
              </a:srgbClr>
            </a:solidFill>
            <a:ln w="9000" cap="rnd">
              <a:solidFill>
                <a:srgbClr val="00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rc780"/>
            <p:cNvSpPr/>
            <p:nvPr/>
          </p:nvSpPr>
          <p:spPr>
            <a:xfrm>
              <a:off x="6324538" y="3739780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81" name="rc781"/>
            <p:cNvSpPr/>
            <p:nvPr/>
          </p:nvSpPr>
          <p:spPr>
            <a:xfrm>
              <a:off x="6333538" y="3748780"/>
              <a:ext cx="144000" cy="144000"/>
            </a:xfrm>
            <a:prstGeom prst="rect">
              <a:avLst/>
            </a:prstGeom>
            <a:solidFill>
              <a:srgbClr val="CF63FF">
                <a:alpha val="50196"/>
              </a:srgbClr>
            </a:solidFill>
            <a:ln w="13550" cap="sq">
              <a:solidFill>
                <a:srgbClr val="CF63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6340738" y="3820780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380712" y="3795954"/>
              <a:ext cx="49651" cy="49651"/>
            </a:xfrm>
            <a:prstGeom prst="ellipse">
              <a:avLst/>
            </a:prstGeom>
            <a:solidFill>
              <a:srgbClr val="CF63FF">
                <a:alpha val="100000"/>
              </a:srgbClr>
            </a:solidFill>
            <a:ln w="9000" cap="rnd">
              <a:solidFill>
                <a:srgbClr val="CF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tx784"/>
            <p:cNvSpPr/>
            <p:nvPr/>
          </p:nvSpPr>
          <p:spPr>
            <a:xfrm>
              <a:off x="6562453" y="247816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785" name="tx785"/>
            <p:cNvSpPr/>
            <p:nvPr/>
          </p:nvSpPr>
          <p:spPr>
            <a:xfrm>
              <a:off x="6562453" y="264171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786" name="tx786"/>
            <p:cNvSpPr/>
            <p:nvPr/>
          </p:nvSpPr>
          <p:spPr>
            <a:xfrm>
              <a:off x="6562453" y="2777998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787" name="tx787"/>
            <p:cNvSpPr/>
            <p:nvPr/>
          </p:nvSpPr>
          <p:spPr>
            <a:xfrm>
              <a:off x="6562453" y="296416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788" name="tx788"/>
            <p:cNvSpPr/>
            <p:nvPr/>
          </p:nvSpPr>
          <p:spPr>
            <a:xfrm>
              <a:off x="6562453" y="312771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789" name="tx789"/>
            <p:cNvSpPr/>
            <p:nvPr/>
          </p:nvSpPr>
          <p:spPr>
            <a:xfrm>
              <a:off x="6562453" y="328971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790" name="tx790"/>
            <p:cNvSpPr/>
            <p:nvPr/>
          </p:nvSpPr>
          <p:spPr>
            <a:xfrm>
              <a:off x="6562453" y="345016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791" name="tx791"/>
            <p:cNvSpPr/>
            <p:nvPr/>
          </p:nvSpPr>
          <p:spPr>
            <a:xfrm>
              <a:off x="6562453" y="361371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792" name="tx792"/>
            <p:cNvSpPr/>
            <p:nvPr/>
          </p:nvSpPr>
          <p:spPr>
            <a:xfrm>
              <a:off x="6562453" y="377571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793" name="rc793"/>
            <p:cNvSpPr/>
            <p:nvPr/>
          </p:nvSpPr>
          <p:spPr>
            <a:xfrm>
              <a:off x="6254949" y="4110547"/>
              <a:ext cx="1025003" cy="1182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tx794"/>
            <p:cNvSpPr/>
            <p:nvPr/>
          </p:nvSpPr>
          <p:spPr>
            <a:xfrm>
              <a:off x="6324538" y="4200005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795" name="tx795"/>
            <p:cNvSpPr/>
            <p:nvPr/>
          </p:nvSpPr>
          <p:spPr>
            <a:xfrm>
              <a:off x="6324538" y="4334236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6324538" y="4500688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797" name="rc797"/>
            <p:cNvSpPr/>
            <p:nvPr/>
          </p:nvSpPr>
          <p:spPr>
            <a:xfrm>
              <a:off x="6324538" y="4737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388967" y="4802066"/>
              <a:ext cx="33140" cy="331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rc799"/>
            <p:cNvSpPr/>
            <p:nvPr/>
          </p:nvSpPr>
          <p:spPr>
            <a:xfrm>
              <a:off x="6324538" y="4899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376553" y="4951651"/>
              <a:ext cx="57968" cy="579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rc801"/>
            <p:cNvSpPr/>
            <p:nvPr/>
          </p:nvSpPr>
          <p:spPr>
            <a:xfrm>
              <a:off x="6324538" y="5061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355988" y="5093087"/>
              <a:ext cx="99098" cy="9909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3"/>
            <p:cNvSpPr/>
            <p:nvPr/>
          </p:nvSpPr>
          <p:spPr>
            <a:xfrm>
              <a:off x="6562453" y="47731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4" name="tx804"/>
            <p:cNvSpPr/>
            <p:nvPr/>
          </p:nvSpPr>
          <p:spPr>
            <a:xfrm>
              <a:off x="6562453" y="493515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05" name="tx805"/>
            <p:cNvSpPr/>
            <p:nvPr/>
          </p:nvSpPr>
          <p:spPr>
            <a:xfrm>
              <a:off x="6562453" y="50971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2021-02-17T03:36:31Z</dcterms:modified>
</cp:coreProperties>
</file>